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75" r:id="rId4"/>
    <p:sldId id="272" r:id="rId5"/>
    <p:sldId id="273" r:id="rId6"/>
    <p:sldId id="274" r:id="rId7"/>
    <p:sldId id="257" r:id="rId8"/>
    <p:sldId id="258" r:id="rId9"/>
    <p:sldId id="260" r:id="rId10"/>
    <p:sldId id="262" r:id="rId11"/>
    <p:sldId id="261" r:id="rId12"/>
    <p:sldId id="263" r:id="rId13"/>
    <p:sldId id="264" r:id="rId14"/>
    <p:sldId id="270" r:id="rId15"/>
    <p:sldId id="289" r:id="rId16"/>
    <p:sldId id="287" r:id="rId17"/>
    <p:sldId id="259" r:id="rId18"/>
    <p:sldId id="278" r:id="rId19"/>
    <p:sldId id="279" r:id="rId20"/>
    <p:sldId id="285" r:id="rId21"/>
    <p:sldId id="280" r:id="rId22"/>
    <p:sldId id="286" r:id="rId23"/>
    <p:sldId id="288" r:id="rId24"/>
    <p:sldId id="290" r:id="rId25"/>
    <p:sldId id="303" r:id="rId26"/>
    <p:sldId id="304" r:id="rId27"/>
    <p:sldId id="291" r:id="rId28"/>
    <p:sldId id="276" r:id="rId29"/>
    <p:sldId id="282" r:id="rId30"/>
    <p:sldId id="284" r:id="rId31"/>
    <p:sldId id="277" r:id="rId32"/>
    <p:sldId id="292" r:id="rId33"/>
    <p:sldId id="305" r:id="rId34"/>
    <p:sldId id="308" r:id="rId35"/>
    <p:sldId id="309" r:id="rId36"/>
    <p:sldId id="306" r:id="rId37"/>
    <p:sldId id="307" r:id="rId38"/>
    <p:sldId id="266" r:id="rId39"/>
    <p:sldId id="283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A8-42CA-B5D2-095C0D7C0F92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A8-42CA-B5D2-095C0D7C0F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HongKong</c:v>
                </c:pt>
                <c:pt idx="1">
                  <c:v>Russia</c:v>
                </c:pt>
              </c:strCache>
            </c:strRef>
          </c:cat>
          <c:val>
            <c:numRef>
              <c:f>Sheet1!$B$2:$B$3</c:f>
              <c:numCache>
                <c:formatCode>#,##0_ </c:formatCode>
                <c:ptCount val="2"/>
                <c:pt idx="0">
                  <c:v>352</c:v>
                </c:pt>
                <c:pt idx="1">
                  <c:v>18746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A8-42CA-B5D2-095C0D7C0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B1-4A1A-9CCA-2732A390FFD7}"/>
              </c:ext>
            </c:extLst>
          </c:dPt>
          <c:dPt>
            <c:idx val="1"/>
            <c:bubble3D val="0"/>
            <c:spPr>
              <a:solidFill>
                <a:schemeClr val="accent5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B1-4A1A-9CCA-2732A390FFD7}"/>
              </c:ext>
            </c:extLst>
          </c:dPt>
          <c:dPt>
            <c:idx val="2"/>
            <c:bubble3D val="0"/>
            <c:spPr>
              <a:solidFill>
                <a:schemeClr val="accent5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B1-4A1A-9CCA-2732A390FFD7}"/>
              </c:ext>
            </c:extLst>
          </c:dPt>
          <c:dPt>
            <c:idx val="3"/>
            <c:bubble3D val="0"/>
            <c:spPr>
              <a:solidFill>
                <a:schemeClr val="accent5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B1-4A1A-9CCA-2732A390FFD7}"/>
              </c:ext>
            </c:extLst>
          </c:dPt>
          <c:dPt>
            <c:idx val="4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B1-4A1A-9CCA-2732A390FFD7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B1-4A1A-9CCA-2732A390FF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HongKong</c:v>
                </c:pt>
                <c:pt idx="1">
                  <c:v>India</c:v>
                </c:pt>
                <c:pt idx="2">
                  <c:v>Singapore</c:v>
                </c:pt>
                <c:pt idx="3">
                  <c:v>Australia</c:v>
                </c:pt>
                <c:pt idx="4">
                  <c:v>Philippines</c:v>
                </c:pt>
                <c:pt idx="5">
                  <c:v>Russia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130071</c:v>
                </c:pt>
                <c:pt idx="1">
                  <c:v>81261</c:v>
                </c:pt>
                <c:pt idx="2">
                  <c:v>1005</c:v>
                </c:pt>
                <c:pt idx="3">
                  <c:v>824</c:v>
                </c:pt>
                <c:pt idx="4">
                  <c:v>649</c:v>
                </c:pt>
                <c:pt idx="5">
                  <c:v>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3B1-4A1A-9CCA-2732A390FFD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880954724409449"/>
          <c:y val="0.85962819881889774"/>
          <c:w val="0.79071407480314959"/>
          <c:h val="7.16218011811023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5CA53-116E-4C68-A4E8-11F78AED40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291D7B2-6AD8-4140-9683-5518B61BA02D}">
      <dgm:prSet/>
      <dgm:spPr/>
      <dgm:t>
        <a:bodyPr/>
        <a:lstStyle/>
        <a:p>
          <a:r>
            <a:rPr lang="en-US" b="1" dirty="0" err="1">
              <a:solidFill>
                <a:srgbClr val="002060"/>
              </a:solidFill>
            </a:rPr>
            <a:t>Boseong</a:t>
          </a:r>
          <a:r>
            <a:rPr lang="en-US" b="1" dirty="0">
              <a:solidFill>
                <a:srgbClr val="002060"/>
              </a:solidFill>
            </a:rPr>
            <a:t> </a:t>
          </a:r>
          <a:r>
            <a:rPr lang="en-US" b="1" dirty="0" err="1">
              <a:solidFill>
                <a:srgbClr val="002060"/>
              </a:solidFill>
            </a:rPr>
            <a:t>Nokdon</a:t>
          </a:r>
          <a:r>
            <a:rPr lang="en-US" b="1" dirty="0">
              <a:solidFill>
                <a:srgbClr val="002060"/>
              </a:solidFill>
            </a:rPr>
            <a:t> (Green tea-fed pig)</a:t>
          </a:r>
          <a:endParaRPr lang="en-US" dirty="0">
            <a:solidFill>
              <a:srgbClr val="002060"/>
            </a:solidFill>
          </a:endParaRPr>
        </a:p>
      </dgm:t>
    </dgm:pt>
    <dgm:pt modelId="{E87132FE-7F32-43CB-A086-1FEFC33FB81F}" type="parTrans" cxnId="{17DFB4F8-D700-47F8-8CC4-69917B4D75BC}">
      <dgm:prSet/>
      <dgm:spPr/>
      <dgm:t>
        <a:bodyPr/>
        <a:lstStyle/>
        <a:p>
          <a:endParaRPr lang="en-US"/>
        </a:p>
      </dgm:t>
    </dgm:pt>
    <dgm:pt modelId="{EA17B946-FA1D-4077-A33A-3D71984578FB}" type="sibTrans" cxnId="{17DFB4F8-D700-47F8-8CC4-69917B4D75BC}">
      <dgm:prSet/>
      <dgm:spPr/>
      <dgm:t>
        <a:bodyPr/>
        <a:lstStyle/>
        <a:p>
          <a:endParaRPr lang="en-US"/>
        </a:p>
      </dgm:t>
    </dgm:pt>
    <dgm:pt modelId="{80474F1D-0DE1-45CF-BB82-2BA0498DE229}">
      <dgm:prSet/>
      <dgm:spPr/>
      <dgm:t>
        <a:bodyPr/>
        <a:lstStyle/>
        <a:p>
          <a:r>
            <a:rPr lang="en-US" b="1">
              <a:solidFill>
                <a:srgbClr val="002060"/>
              </a:solidFill>
            </a:rPr>
            <a:t>KOKODUCK (Naturally smoked duck)</a:t>
          </a:r>
          <a:endParaRPr lang="en-US">
            <a:solidFill>
              <a:srgbClr val="002060"/>
            </a:solidFill>
          </a:endParaRPr>
        </a:p>
      </dgm:t>
    </dgm:pt>
    <dgm:pt modelId="{95D809E5-BA87-459E-9582-BAE6B6141F9E}" type="parTrans" cxnId="{0587A5ED-A09E-4293-A21E-D5F0A38F8ACC}">
      <dgm:prSet/>
      <dgm:spPr/>
      <dgm:t>
        <a:bodyPr/>
        <a:lstStyle/>
        <a:p>
          <a:endParaRPr lang="en-US"/>
        </a:p>
      </dgm:t>
    </dgm:pt>
    <dgm:pt modelId="{1460FD1A-3BE5-4AD5-A87B-5950635E6C1E}" type="sibTrans" cxnId="{0587A5ED-A09E-4293-A21E-D5F0A38F8ACC}">
      <dgm:prSet/>
      <dgm:spPr/>
      <dgm:t>
        <a:bodyPr/>
        <a:lstStyle/>
        <a:p>
          <a:endParaRPr lang="en-US"/>
        </a:p>
      </dgm:t>
    </dgm:pt>
    <dgm:pt modelId="{074B72D1-A864-485C-8492-BB9F429F61C5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Sundae (Korean traditional sausage)</a:t>
          </a:r>
        </a:p>
      </dgm:t>
    </dgm:pt>
    <dgm:pt modelId="{D1C26225-6832-408A-A7ED-36CE27BACB29}" type="parTrans" cxnId="{E0FA5152-A719-4A7E-AEB4-6263CB29FD6F}">
      <dgm:prSet/>
      <dgm:spPr/>
      <dgm:t>
        <a:bodyPr/>
        <a:lstStyle/>
        <a:p>
          <a:endParaRPr lang="en-US"/>
        </a:p>
      </dgm:t>
    </dgm:pt>
    <dgm:pt modelId="{6FE4C51E-6DDC-420A-9DAB-DD55E5DFDFFB}" type="sibTrans" cxnId="{E0FA5152-A719-4A7E-AEB4-6263CB29FD6F}">
      <dgm:prSet/>
      <dgm:spPr/>
      <dgm:t>
        <a:bodyPr/>
        <a:lstStyle/>
        <a:p>
          <a:endParaRPr lang="en-US"/>
        </a:p>
      </dgm:t>
    </dgm:pt>
    <dgm:pt modelId="{D299DBA7-9534-4859-B80C-E94EFE7F01F3}">
      <dgm:prSet/>
      <dgm:spPr/>
      <dgm:t>
        <a:bodyPr/>
        <a:lstStyle/>
        <a:p>
          <a:r>
            <a:rPr lang="en-US"/>
            <a:t>COCORICO (Raw Chicken)</a:t>
          </a:r>
        </a:p>
      </dgm:t>
    </dgm:pt>
    <dgm:pt modelId="{96C83645-ADE2-42E4-9309-ADD6EF148799}" type="parTrans" cxnId="{FC6A3B8B-23EA-4A3D-9D7D-F4823FD8531D}">
      <dgm:prSet/>
      <dgm:spPr/>
      <dgm:t>
        <a:bodyPr/>
        <a:lstStyle/>
        <a:p>
          <a:endParaRPr lang="en-US"/>
        </a:p>
      </dgm:t>
    </dgm:pt>
    <dgm:pt modelId="{87D56BC9-3364-4E6B-986C-DFA3D39F84BA}" type="sibTrans" cxnId="{FC6A3B8B-23EA-4A3D-9D7D-F4823FD8531D}">
      <dgm:prSet/>
      <dgm:spPr/>
      <dgm:t>
        <a:bodyPr/>
        <a:lstStyle/>
        <a:p>
          <a:endParaRPr lang="en-US"/>
        </a:p>
      </dgm:t>
    </dgm:pt>
    <dgm:pt modelId="{2685769B-1CFB-4266-9D1B-317E12447645}">
      <dgm:prSet/>
      <dgm:spPr/>
      <dgm:t>
        <a:bodyPr/>
        <a:lstStyle/>
        <a:p>
          <a:r>
            <a:rPr lang="en-US"/>
            <a:t>Duck neck (pet food)</a:t>
          </a:r>
        </a:p>
      </dgm:t>
    </dgm:pt>
    <dgm:pt modelId="{FA165093-4A54-430A-8031-55C5A49F0F32}" type="parTrans" cxnId="{18881A5A-DCE8-427C-A167-85318EFAF9AF}">
      <dgm:prSet/>
      <dgm:spPr/>
      <dgm:t>
        <a:bodyPr/>
        <a:lstStyle/>
        <a:p>
          <a:endParaRPr lang="en-US"/>
        </a:p>
      </dgm:t>
    </dgm:pt>
    <dgm:pt modelId="{0F2BE99E-B72D-4B97-A643-3C73FCE832EB}" type="sibTrans" cxnId="{18881A5A-DCE8-427C-A167-85318EFAF9AF}">
      <dgm:prSet/>
      <dgm:spPr/>
      <dgm:t>
        <a:bodyPr/>
        <a:lstStyle/>
        <a:p>
          <a:endParaRPr lang="en-US"/>
        </a:p>
      </dgm:t>
    </dgm:pt>
    <dgm:pt modelId="{BAF9BE6B-6AD3-47F6-B174-DEDE5431923A}">
      <dgm:prSet/>
      <dgm:spPr/>
      <dgm:t>
        <a:bodyPr/>
        <a:lstStyle/>
        <a:p>
          <a:r>
            <a:rPr lang="en-US"/>
            <a:t>Soy sauce crab</a:t>
          </a:r>
        </a:p>
      </dgm:t>
    </dgm:pt>
    <dgm:pt modelId="{18E87489-D2AC-4B27-9739-8C493DFD1F5B}" type="parTrans" cxnId="{4844ACB1-3D9E-415F-B574-DF5707B211EA}">
      <dgm:prSet/>
      <dgm:spPr/>
      <dgm:t>
        <a:bodyPr/>
        <a:lstStyle/>
        <a:p>
          <a:endParaRPr lang="en-US"/>
        </a:p>
      </dgm:t>
    </dgm:pt>
    <dgm:pt modelId="{645F9081-3862-4C86-BAA1-40F914A31C6E}" type="sibTrans" cxnId="{4844ACB1-3D9E-415F-B574-DF5707B211EA}">
      <dgm:prSet/>
      <dgm:spPr/>
      <dgm:t>
        <a:bodyPr/>
        <a:lstStyle/>
        <a:p>
          <a:endParaRPr lang="en-US"/>
        </a:p>
      </dgm:t>
    </dgm:pt>
    <dgm:pt modelId="{9F83D3C3-2936-4A26-A431-6C9374EF2904}">
      <dgm:prSet/>
      <dgm:spPr/>
      <dgm:t>
        <a:bodyPr/>
        <a:lstStyle/>
        <a:p>
          <a:r>
            <a:rPr lang="en-US"/>
            <a:t>Korean beef</a:t>
          </a:r>
        </a:p>
      </dgm:t>
    </dgm:pt>
    <dgm:pt modelId="{31EDCDF8-4BD0-4E99-B93A-5D2FB0A711E3}" type="parTrans" cxnId="{1D90582F-7150-44B0-A881-51A1221AC8C5}">
      <dgm:prSet/>
      <dgm:spPr/>
      <dgm:t>
        <a:bodyPr/>
        <a:lstStyle/>
        <a:p>
          <a:endParaRPr lang="en-US"/>
        </a:p>
      </dgm:t>
    </dgm:pt>
    <dgm:pt modelId="{14913AC2-ACD7-4F65-A518-133870147380}" type="sibTrans" cxnId="{1D90582F-7150-44B0-A881-51A1221AC8C5}">
      <dgm:prSet/>
      <dgm:spPr/>
      <dgm:t>
        <a:bodyPr/>
        <a:lstStyle/>
        <a:p>
          <a:endParaRPr lang="en-US"/>
        </a:p>
      </dgm:t>
    </dgm:pt>
    <dgm:pt modelId="{0BB9846C-D928-4AAF-8F4C-AD82C14ED3D1}" type="pres">
      <dgm:prSet presAssocID="{5935CA53-116E-4C68-A4E8-11F78AED401B}" presName="linear" presStyleCnt="0">
        <dgm:presLayoutVars>
          <dgm:animLvl val="lvl"/>
          <dgm:resizeHandles val="exact"/>
        </dgm:presLayoutVars>
      </dgm:prSet>
      <dgm:spPr/>
    </dgm:pt>
    <dgm:pt modelId="{64420695-2DE3-4770-9584-EAF1B00B9BD7}" type="pres">
      <dgm:prSet presAssocID="{7291D7B2-6AD8-4140-9683-5518B61BA02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5A4530C-63E1-4130-86B6-451DE26EB47D}" type="pres">
      <dgm:prSet presAssocID="{EA17B946-FA1D-4077-A33A-3D71984578FB}" presName="spacer" presStyleCnt="0"/>
      <dgm:spPr/>
    </dgm:pt>
    <dgm:pt modelId="{E50F65E0-6013-48BE-9927-6A86438DB50F}" type="pres">
      <dgm:prSet presAssocID="{80474F1D-0DE1-45CF-BB82-2BA0498DE22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37E6234-AB7A-4C25-8021-DAABABF1BAF8}" type="pres">
      <dgm:prSet presAssocID="{1460FD1A-3BE5-4AD5-A87B-5950635E6C1E}" presName="spacer" presStyleCnt="0"/>
      <dgm:spPr/>
    </dgm:pt>
    <dgm:pt modelId="{A82A0885-4D05-4626-8294-19B7EC2B7E34}" type="pres">
      <dgm:prSet presAssocID="{074B72D1-A864-485C-8492-BB9F429F61C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FA630C3-AFCB-48C8-828B-06386A1E498C}" type="pres">
      <dgm:prSet presAssocID="{6FE4C51E-6DDC-420A-9DAB-DD55E5DFDFFB}" presName="spacer" presStyleCnt="0"/>
      <dgm:spPr/>
    </dgm:pt>
    <dgm:pt modelId="{6ACA242E-783D-470B-95D1-914B23341242}" type="pres">
      <dgm:prSet presAssocID="{D299DBA7-9534-4859-B80C-E94EFE7F01F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2E0694A-0DE7-4A2B-A7D3-E2631DCD3706}" type="pres">
      <dgm:prSet presAssocID="{87D56BC9-3364-4E6B-986C-DFA3D39F84BA}" presName="spacer" presStyleCnt="0"/>
      <dgm:spPr/>
    </dgm:pt>
    <dgm:pt modelId="{91A4F9A5-F43B-47AD-B62E-C6A71342AAAE}" type="pres">
      <dgm:prSet presAssocID="{2685769B-1CFB-4266-9D1B-317E1244764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F7E1C42-3B72-4C90-9E4F-1897502A833D}" type="pres">
      <dgm:prSet presAssocID="{0F2BE99E-B72D-4B97-A643-3C73FCE832EB}" presName="spacer" presStyleCnt="0"/>
      <dgm:spPr/>
    </dgm:pt>
    <dgm:pt modelId="{155E0B2F-163F-428F-8272-086508A3603B}" type="pres">
      <dgm:prSet presAssocID="{BAF9BE6B-6AD3-47F6-B174-DEDE5431923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68BA3FE-5D3D-441A-A1C8-A1CB49E1AC5A}" type="pres">
      <dgm:prSet presAssocID="{645F9081-3862-4C86-BAA1-40F914A31C6E}" presName="spacer" presStyleCnt="0"/>
      <dgm:spPr/>
    </dgm:pt>
    <dgm:pt modelId="{D7EC7A5A-EC6F-4983-A55E-A36C0567D8E5}" type="pres">
      <dgm:prSet presAssocID="{9F83D3C3-2936-4A26-A431-6C9374EF290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F9416110-14B1-4038-A683-DD35952F91ED}" type="presOf" srcId="{2685769B-1CFB-4266-9D1B-317E12447645}" destId="{91A4F9A5-F43B-47AD-B62E-C6A71342AAAE}" srcOrd="0" destOrd="0" presId="urn:microsoft.com/office/officeart/2005/8/layout/vList2"/>
    <dgm:cxn modelId="{7999871B-4EB7-4900-AD96-2BC013086705}" type="presOf" srcId="{D299DBA7-9534-4859-B80C-E94EFE7F01F3}" destId="{6ACA242E-783D-470B-95D1-914B23341242}" srcOrd="0" destOrd="0" presId="urn:microsoft.com/office/officeart/2005/8/layout/vList2"/>
    <dgm:cxn modelId="{1D90582F-7150-44B0-A881-51A1221AC8C5}" srcId="{5935CA53-116E-4C68-A4E8-11F78AED401B}" destId="{9F83D3C3-2936-4A26-A431-6C9374EF2904}" srcOrd="6" destOrd="0" parTransId="{31EDCDF8-4BD0-4E99-B93A-5D2FB0A711E3}" sibTransId="{14913AC2-ACD7-4F65-A518-133870147380}"/>
    <dgm:cxn modelId="{42536965-DD24-4533-B929-D4E70AC0143A}" type="presOf" srcId="{5935CA53-116E-4C68-A4E8-11F78AED401B}" destId="{0BB9846C-D928-4AAF-8F4C-AD82C14ED3D1}" srcOrd="0" destOrd="0" presId="urn:microsoft.com/office/officeart/2005/8/layout/vList2"/>
    <dgm:cxn modelId="{9BE3F948-6E97-439F-BA9D-2FEEBA5DC8CD}" type="presOf" srcId="{9F83D3C3-2936-4A26-A431-6C9374EF2904}" destId="{D7EC7A5A-EC6F-4983-A55E-A36C0567D8E5}" srcOrd="0" destOrd="0" presId="urn:microsoft.com/office/officeart/2005/8/layout/vList2"/>
    <dgm:cxn modelId="{E0FA5152-A719-4A7E-AEB4-6263CB29FD6F}" srcId="{5935CA53-116E-4C68-A4E8-11F78AED401B}" destId="{074B72D1-A864-485C-8492-BB9F429F61C5}" srcOrd="2" destOrd="0" parTransId="{D1C26225-6832-408A-A7ED-36CE27BACB29}" sibTransId="{6FE4C51E-6DDC-420A-9DAB-DD55E5DFDFFB}"/>
    <dgm:cxn modelId="{18881A5A-DCE8-427C-A167-85318EFAF9AF}" srcId="{5935CA53-116E-4C68-A4E8-11F78AED401B}" destId="{2685769B-1CFB-4266-9D1B-317E12447645}" srcOrd="4" destOrd="0" parTransId="{FA165093-4A54-430A-8031-55C5A49F0F32}" sibTransId="{0F2BE99E-B72D-4B97-A643-3C73FCE832EB}"/>
    <dgm:cxn modelId="{A89A6381-43AB-44F9-A3ED-61087F1624DA}" type="presOf" srcId="{7291D7B2-6AD8-4140-9683-5518B61BA02D}" destId="{64420695-2DE3-4770-9584-EAF1B00B9BD7}" srcOrd="0" destOrd="0" presId="urn:microsoft.com/office/officeart/2005/8/layout/vList2"/>
    <dgm:cxn modelId="{FC6A3B8B-23EA-4A3D-9D7D-F4823FD8531D}" srcId="{5935CA53-116E-4C68-A4E8-11F78AED401B}" destId="{D299DBA7-9534-4859-B80C-E94EFE7F01F3}" srcOrd="3" destOrd="0" parTransId="{96C83645-ADE2-42E4-9309-ADD6EF148799}" sibTransId="{87D56BC9-3364-4E6B-986C-DFA3D39F84BA}"/>
    <dgm:cxn modelId="{858980A5-FB98-409B-9215-7B56C0A0436D}" type="presOf" srcId="{BAF9BE6B-6AD3-47F6-B174-DEDE5431923A}" destId="{155E0B2F-163F-428F-8272-086508A3603B}" srcOrd="0" destOrd="0" presId="urn:microsoft.com/office/officeart/2005/8/layout/vList2"/>
    <dgm:cxn modelId="{4844ACB1-3D9E-415F-B574-DF5707B211EA}" srcId="{5935CA53-116E-4C68-A4E8-11F78AED401B}" destId="{BAF9BE6B-6AD3-47F6-B174-DEDE5431923A}" srcOrd="5" destOrd="0" parTransId="{18E87489-D2AC-4B27-9739-8C493DFD1F5B}" sibTransId="{645F9081-3862-4C86-BAA1-40F914A31C6E}"/>
    <dgm:cxn modelId="{B26977C0-23C4-463E-B822-7BB33B82B826}" type="presOf" srcId="{80474F1D-0DE1-45CF-BB82-2BA0498DE229}" destId="{E50F65E0-6013-48BE-9927-6A86438DB50F}" srcOrd="0" destOrd="0" presId="urn:microsoft.com/office/officeart/2005/8/layout/vList2"/>
    <dgm:cxn modelId="{A4B3EBE4-1774-4B56-A25C-A4A3B5236C64}" type="presOf" srcId="{074B72D1-A864-485C-8492-BB9F429F61C5}" destId="{A82A0885-4D05-4626-8294-19B7EC2B7E34}" srcOrd="0" destOrd="0" presId="urn:microsoft.com/office/officeart/2005/8/layout/vList2"/>
    <dgm:cxn modelId="{0587A5ED-A09E-4293-A21E-D5F0A38F8ACC}" srcId="{5935CA53-116E-4C68-A4E8-11F78AED401B}" destId="{80474F1D-0DE1-45CF-BB82-2BA0498DE229}" srcOrd="1" destOrd="0" parTransId="{95D809E5-BA87-459E-9582-BAE6B6141F9E}" sibTransId="{1460FD1A-3BE5-4AD5-A87B-5950635E6C1E}"/>
    <dgm:cxn modelId="{17DFB4F8-D700-47F8-8CC4-69917B4D75BC}" srcId="{5935CA53-116E-4C68-A4E8-11F78AED401B}" destId="{7291D7B2-6AD8-4140-9683-5518B61BA02D}" srcOrd="0" destOrd="0" parTransId="{E87132FE-7F32-43CB-A086-1FEFC33FB81F}" sibTransId="{EA17B946-FA1D-4077-A33A-3D71984578FB}"/>
    <dgm:cxn modelId="{A1BA8A92-E9E1-4373-A2EC-38FFC9C55102}" type="presParOf" srcId="{0BB9846C-D928-4AAF-8F4C-AD82C14ED3D1}" destId="{64420695-2DE3-4770-9584-EAF1B00B9BD7}" srcOrd="0" destOrd="0" presId="urn:microsoft.com/office/officeart/2005/8/layout/vList2"/>
    <dgm:cxn modelId="{0005A8D7-5B62-45AC-88AA-77963BCBBFF5}" type="presParOf" srcId="{0BB9846C-D928-4AAF-8F4C-AD82C14ED3D1}" destId="{B5A4530C-63E1-4130-86B6-451DE26EB47D}" srcOrd="1" destOrd="0" presId="urn:microsoft.com/office/officeart/2005/8/layout/vList2"/>
    <dgm:cxn modelId="{F73C8E04-81B0-4643-8902-795C6D89C39E}" type="presParOf" srcId="{0BB9846C-D928-4AAF-8F4C-AD82C14ED3D1}" destId="{E50F65E0-6013-48BE-9927-6A86438DB50F}" srcOrd="2" destOrd="0" presId="urn:microsoft.com/office/officeart/2005/8/layout/vList2"/>
    <dgm:cxn modelId="{EAB5749B-9579-44AD-AD36-D3F77EB9D7AC}" type="presParOf" srcId="{0BB9846C-D928-4AAF-8F4C-AD82C14ED3D1}" destId="{337E6234-AB7A-4C25-8021-DAABABF1BAF8}" srcOrd="3" destOrd="0" presId="urn:microsoft.com/office/officeart/2005/8/layout/vList2"/>
    <dgm:cxn modelId="{9C69F010-A358-473A-BE81-9B4DFA6BC687}" type="presParOf" srcId="{0BB9846C-D928-4AAF-8F4C-AD82C14ED3D1}" destId="{A82A0885-4D05-4626-8294-19B7EC2B7E34}" srcOrd="4" destOrd="0" presId="urn:microsoft.com/office/officeart/2005/8/layout/vList2"/>
    <dgm:cxn modelId="{F29FB60F-8F4E-4BB7-B979-1714E783A609}" type="presParOf" srcId="{0BB9846C-D928-4AAF-8F4C-AD82C14ED3D1}" destId="{0FA630C3-AFCB-48C8-828B-06386A1E498C}" srcOrd="5" destOrd="0" presId="urn:microsoft.com/office/officeart/2005/8/layout/vList2"/>
    <dgm:cxn modelId="{44780DD7-B502-4342-BCDB-A6A30DBF9115}" type="presParOf" srcId="{0BB9846C-D928-4AAF-8F4C-AD82C14ED3D1}" destId="{6ACA242E-783D-470B-95D1-914B23341242}" srcOrd="6" destOrd="0" presId="urn:microsoft.com/office/officeart/2005/8/layout/vList2"/>
    <dgm:cxn modelId="{C0464F94-C1C6-43EF-AB2A-0716C382B650}" type="presParOf" srcId="{0BB9846C-D928-4AAF-8F4C-AD82C14ED3D1}" destId="{C2E0694A-0DE7-4A2B-A7D3-E2631DCD3706}" srcOrd="7" destOrd="0" presId="urn:microsoft.com/office/officeart/2005/8/layout/vList2"/>
    <dgm:cxn modelId="{C263732B-F23F-4C0E-A63B-A3343C455CAC}" type="presParOf" srcId="{0BB9846C-D928-4AAF-8F4C-AD82C14ED3D1}" destId="{91A4F9A5-F43B-47AD-B62E-C6A71342AAAE}" srcOrd="8" destOrd="0" presId="urn:microsoft.com/office/officeart/2005/8/layout/vList2"/>
    <dgm:cxn modelId="{1E98556D-AF5B-4AC2-BF21-24A954A1DE90}" type="presParOf" srcId="{0BB9846C-D928-4AAF-8F4C-AD82C14ED3D1}" destId="{8F7E1C42-3B72-4C90-9E4F-1897502A833D}" srcOrd="9" destOrd="0" presId="urn:microsoft.com/office/officeart/2005/8/layout/vList2"/>
    <dgm:cxn modelId="{CFA8FE5E-7B3B-4E38-9034-D75629E4598F}" type="presParOf" srcId="{0BB9846C-D928-4AAF-8F4C-AD82C14ED3D1}" destId="{155E0B2F-163F-428F-8272-086508A3603B}" srcOrd="10" destOrd="0" presId="urn:microsoft.com/office/officeart/2005/8/layout/vList2"/>
    <dgm:cxn modelId="{63AE760B-C16C-4880-BAE6-D02200458204}" type="presParOf" srcId="{0BB9846C-D928-4AAF-8F4C-AD82C14ED3D1}" destId="{368BA3FE-5D3D-441A-A1C8-A1CB49E1AC5A}" srcOrd="11" destOrd="0" presId="urn:microsoft.com/office/officeart/2005/8/layout/vList2"/>
    <dgm:cxn modelId="{38900D1F-E072-49E7-A39D-CDA98A459B85}" type="presParOf" srcId="{0BB9846C-D928-4AAF-8F4C-AD82C14ED3D1}" destId="{D7EC7A5A-EC6F-4983-A55E-A36C0567D8E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1B18E-6754-441B-A6DA-0D2E97B820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3CE18AA-52AB-4108-9297-028B37454137}">
      <dgm:prSet/>
      <dgm:spPr/>
      <dgm:t>
        <a:bodyPr/>
        <a:lstStyle/>
        <a:p>
          <a:r>
            <a:rPr lang="en-US" dirty="0"/>
            <a:t>Special Taste</a:t>
          </a:r>
        </a:p>
      </dgm:t>
    </dgm:pt>
    <dgm:pt modelId="{8782810F-ACEB-48BA-8D6D-942D9B721C13}" type="parTrans" cxnId="{1E55DC71-A0DE-4652-8129-18C20226BAE8}">
      <dgm:prSet/>
      <dgm:spPr/>
      <dgm:t>
        <a:bodyPr/>
        <a:lstStyle/>
        <a:p>
          <a:endParaRPr lang="en-US"/>
        </a:p>
      </dgm:t>
    </dgm:pt>
    <dgm:pt modelId="{4E91D35A-F67B-4FA1-B4AD-735EC2F43F7D}" type="sibTrans" cxnId="{1E55DC71-A0DE-4652-8129-18C20226BAE8}">
      <dgm:prSet/>
      <dgm:spPr/>
      <dgm:t>
        <a:bodyPr/>
        <a:lstStyle/>
        <a:p>
          <a:endParaRPr lang="en-US"/>
        </a:p>
      </dgm:t>
    </dgm:pt>
    <dgm:pt modelId="{65392D62-E296-4A62-AE26-D03F348DA73F}">
      <dgm:prSet/>
      <dgm:spPr/>
      <dgm:t>
        <a:bodyPr/>
        <a:lstStyle/>
        <a:p>
          <a:r>
            <a:rPr lang="en-US" dirty="0"/>
            <a:t>Healthy</a:t>
          </a:r>
        </a:p>
      </dgm:t>
    </dgm:pt>
    <dgm:pt modelId="{895EAB28-10CF-43FF-9F69-97777BCA555B}" type="parTrans" cxnId="{D01B66A3-ECB4-4833-B464-862BA3A7E093}">
      <dgm:prSet/>
      <dgm:spPr/>
      <dgm:t>
        <a:bodyPr/>
        <a:lstStyle/>
        <a:p>
          <a:endParaRPr lang="en-US"/>
        </a:p>
      </dgm:t>
    </dgm:pt>
    <dgm:pt modelId="{B92D369C-1A95-4C01-9F38-894074D4B98F}" type="sibTrans" cxnId="{D01B66A3-ECB4-4833-B464-862BA3A7E093}">
      <dgm:prSet/>
      <dgm:spPr/>
      <dgm:t>
        <a:bodyPr/>
        <a:lstStyle/>
        <a:p>
          <a:endParaRPr lang="en-US"/>
        </a:p>
      </dgm:t>
    </dgm:pt>
    <dgm:pt modelId="{ACBD17C7-B9D4-46A0-80E0-E639F6222687}">
      <dgm:prSet/>
      <dgm:spPr/>
      <dgm:t>
        <a:bodyPr/>
        <a:lstStyle/>
        <a:p>
          <a:r>
            <a:rPr lang="en-US" dirty="0"/>
            <a:t>Brand Value</a:t>
          </a:r>
        </a:p>
      </dgm:t>
    </dgm:pt>
    <dgm:pt modelId="{1E8C6D1A-846F-4889-B1CE-AB6F6902E18B}" type="parTrans" cxnId="{1D6A93B4-8820-45F9-AE65-51FE4EEE78D0}">
      <dgm:prSet/>
      <dgm:spPr/>
      <dgm:t>
        <a:bodyPr/>
        <a:lstStyle/>
        <a:p>
          <a:endParaRPr lang="en-US"/>
        </a:p>
      </dgm:t>
    </dgm:pt>
    <dgm:pt modelId="{40BE8E91-362A-428A-AB38-7367B75B0251}" type="sibTrans" cxnId="{1D6A93B4-8820-45F9-AE65-51FE4EEE78D0}">
      <dgm:prSet/>
      <dgm:spPr/>
      <dgm:t>
        <a:bodyPr/>
        <a:lstStyle/>
        <a:p>
          <a:endParaRPr lang="en-US"/>
        </a:p>
      </dgm:t>
    </dgm:pt>
    <dgm:pt modelId="{B8599CE6-7949-424A-B90E-3E579B55FB16}">
      <dgm:prSet/>
      <dgm:spPr/>
      <dgm:t>
        <a:bodyPr/>
        <a:lstStyle/>
        <a:p>
          <a:r>
            <a:rPr lang="en-US" dirty="0"/>
            <a:t>Packaged Product</a:t>
          </a:r>
        </a:p>
      </dgm:t>
    </dgm:pt>
    <dgm:pt modelId="{4EA14919-5316-47B2-B964-DCA42933F10B}" type="parTrans" cxnId="{369EB0C3-D709-4740-8ED9-92AFA3F61FC3}">
      <dgm:prSet/>
      <dgm:spPr/>
      <dgm:t>
        <a:bodyPr/>
        <a:lstStyle/>
        <a:p>
          <a:endParaRPr lang="en-US"/>
        </a:p>
      </dgm:t>
    </dgm:pt>
    <dgm:pt modelId="{B2809ED3-0A6D-4C80-9F11-45BFBAF2FDC8}" type="sibTrans" cxnId="{369EB0C3-D709-4740-8ED9-92AFA3F61FC3}">
      <dgm:prSet/>
      <dgm:spPr/>
      <dgm:t>
        <a:bodyPr/>
        <a:lstStyle/>
        <a:p>
          <a:endParaRPr lang="en-US"/>
        </a:p>
      </dgm:t>
    </dgm:pt>
    <dgm:pt modelId="{89CE2C9A-7088-4CF3-AB7D-34138F506C8C}" type="pres">
      <dgm:prSet presAssocID="{0E71B18E-6754-441B-A6DA-0D2E97B820DE}" presName="root" presStyleCnt="0">
        <dgm:presLayoutVars>
          <dgm:dir/>
          <dgm:resizeHandles val="exact"/>
        </dgm:presLayoutVars>
      </dgm:prSet>
      <dgm:spPr/>
    </dgm:pt>
    <dgm:pt modelId="{658E19A6-D476-4274-8DF5-5572BEF4E60D}" type="pres">
      <dgm:prSet presAssocID="{03CE18AA-52AB-4108-9297-028B37454137}" presName="compNode" presStyleCnt="0"/>
      <dgm:spPr/>
    </dgm:pt>
    <dgm:pt modelId="{19A07EF7-564A-4AC5-88C6-6CE6F8D6580F}" type="pres">
      <dgm:prSet presAssocID="{03CE18AA-52AB-4108-9297-028B374541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32754BC-F6AF-4B44-B0DA-EDB14441DB38}" type="pres">
      <dgm:prSet presAssocID="{03CE18AA-52AB-4108-9297-028B37454137}" presName="spaceRect" presStyleCnt="0"/>
      <dgm:spPr/>
    </dgm:pt>
    <dgm:pt modelId="{ACD7E1BF-1749-411C-B58E-F07774CCB9B8}" type="pres">
      <dgm:prSet presAssocID="{03CE18AA-52AB-4108-9297-028B37454137}" presName="textRect" presStyleLbl="revTx" presStyleIdx="0" presStyleCnt="4">
        <dgm:presLayoutVars>
          <dgm:chMax val="1"/>
          <dgm:chPref val="1"/>
        </dgm:presLayoutVars>
      </dgm:prSet>
      <dgm:spPr/>
    </dgm:pt>
    <dgm:pt modelId="{F7412DA3-5E57-456F-9198-7DAB3A29A6B7}" type="pres">
      <dgm:prSet presAssocID="{4E91D35A-F67B-4FA1-B4AD-735EC2F43F7D}" presName="sibTrans" presStyleCnt="0"/>
      <dgm:spPr/>
    </dgm:pt>
    <dgm:pt modelId="{06A7D593-AE00-46FC-9046-02AFAAE3260F}" type="pres">
      <dgm:prSet presAssocID="{65392D62-E296-4A62-AE26-D03F348DA73F}" presName="compNode" presStyleCnt="0"/>
      <dgm:spPr/>
    </dgm:pt>
    <dgm:pt modelId="{F65F468E-8073-4658-8E55-07A6A1F04F77}" type="pres">
      <dgm:prSet presAssocID="{65392D62-E296-4A62-AE26-D03F348DA7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F5CA97C0-C543-47E7-8031-DA10E4D07F62}" type="pres">
      <dgm:prSet presAssocID="{65392D62-E296-4A62-AE26-D03F348DA73F}" presName="spaceRect" presStyleCnt="0"/>
      <dgm:spPr/>
    </dgm:pt>
    <dgm:pt modelId="{3437390E-E0E7-4BEB-97FF-77F7B6301887}" type="pres">
      <dgm:prSet presAssocID="{65392D62-E296-4A62-AE26-D03F348DA73F}" presName="textRect" presStyleLbl="revTx" presStyleIdx="1" presStyleCnt="4">
        <dgm:presLayoutVars>
          <dgm:chMax val="1"/>
          <dgm:chPref val="1"/>
        </dgm:presLayoutVars>
      </dgm:prSet>
      <dgm:spPr/>
    </dgm:pt>
    <dgm:pt modelId="{F22A4B1B-33EF-436B-BDAC-137B87004E94}" type="pres">
      <dgm:prSet presAssocID="{B92D369C-1A95-4C01-9F38-894074D4B98F}" presName="sibTrans" presStyleCnt="0"/>
      <dgm:spPr/>
    </dgm:pt>
    <dgm:pt modelId="{DA40BFE6-CAA9-46F0-A406-D30859BD0184}" type="pres">
      <dgm:prSet presAssocID="{ACBD17C7-B9D4-46A0-80E0-E639F6222687}" presName="compNode" presStyleCnt="0"/>
      <dgm:spPr/>
    </dgm:pt>
    <dgm:pt modelId="{3EBE39E7-4524-4254-BF8E-198EBC0B930B}" type="pres">
      <dgm:prSet presAssocID="{ACBD17C7-B9D4-46A0-80E0-E639F62226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악수"/>
        </a:ext>
      </dgm:extLst>
    </dgm:pt>
    <dgm:pt modelId="{8FDB4189-5A23-4D12-B322-66E3F500C8AB}" type="pres">
      <dgm:prSet presAssocID="{ACBD17C7-B9D4-46A0-80E0-E639F6222687}" presName="spaceRect" presStyleCnt="0"/>
      <dgm:spPr/>
    </dgm:pt>
    <dgm:pt modelId="{711C084B-452A-4EBC-97F5-9A91590ADDB4}" type="pres">
      <dgm:prSet presAssocID="{ACBD17C7-B9D4-46A0-80E0-E639F6222687}" presName="textRect" presStyleLbl="revTx" presStyleIdx="2" presStyleCnt="4">
        <dgm:presLayoutVars>
          <dgm:chMax val="1"/>
          <dgm:chPref val="1"/>
        </dgm:presLayoutVars>
      </dgm:prSet>
      <dgm:spPr/>
    </dgm:pt>
    <dgm:pt modelId="{778AFA38-FD38-41D9-8ED1-7DE042FDCFB6}" type="pres">
      <dgm:prSet presAssocID="{40BE8E91-362A-428A-AB38-7367B75B0251}" presName="sibTrans" presStyleCnt="0"/>
      <dgm:spPr/>
    </dgm:pt>
    <dgm:pt modelId="{6990B698-BA8F-4DAE-B555-41828C989639}" type="pres">
      <dgm:prSet presAssocID="{B8599CE6-7949-424A-B90E-3E579B55FB16}" presName="compNode" presStyleCnt="0"/>
      <dgm:spPr/>
    </dgm:pt>
    <dgm:pt modelId="{C2D4523B-15A4-4CC0-BD15-9B9BE95F49CF}" type="pres">
      <dgm:prSet presAssocID="{B8599CE6-7949-424A-B90E-3E579B55FB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CA29CE7F-6028-4898-8C03-41CC1ABEB33A}" type="pres">
      <dgm:prSet presAssocID="{B8599CE6-7949-424A-B90E-3E579B55FB16}" presName="spaceRect" presStyleCnt="0"/>
      <dgm:spPr/>
    </dgm:pt>
    <dgm:pt modelId="{575A2515-E159-47C0-9544-CD4D50EB1445}" type="pres">
      <dgm:prSet presAssocID="{B8599CE6-7949-424A-B90E-3E579B55FB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57DA27-8842-4DCD-875D-789C4ACD3FF0}" type="presOf" srcId="{ACBD17C7-B9D4-46A0-80E0-E639F6222687}" destId="{711C084B-452A-4EBC-97F5-9A91590ADDB4}" srcOrd="0" destOrd="0" presId="urn:microsoft.com/office/officeart/2018/2/layout/IconLabelList"/>
    <dgm:cxn modelId="{B5F3786C-4982-4695-9BFA-6DE16D116D57}" type="presOf" srcId="{03CE18AA-52AB-4108-9297-028B37454137}" destId="{ACD7E1BF-1749-411C-B58E-F07774CCB9B8}" srcOrd="0" destOrd="0" presId="urn:microsoft.com/office/officeart/2018/2/layout/IconLabelList"/>
    <dgm:cxn modelId="{1E55DC71-A0DE-4652-8129-18C20226BAE8}" srcId="{0E71B18E-6754-441B-A6DA-0D2E97B820DE}" destId="{03CE18AA-52AB-4108-9297-028B37454137}" srcOrd="0" destOrd="0" parTransId="{8782810F-ACEB-48BA-8D6D-942D9B721C13}" sibTransId="{4E91D35A-F67B-4FA1-B4AD-735EC2F43F7D}"/>
    <dgm:cxn modelId="{A7F47C53-28E5-414E-88C2-0A84ECE1B120}" type="presOf" srcId="{0E71B18E-6754-441B-A6DA-0D2E97B820DE}" destId="{89CE2C9A-7088-4CF3-AB7D-34138F506C8C}" srcOrd="0" destOrd="0" presId="urn:microsoft.com/office/officeart/2018/2/layout/IconLabelList"/>
    <dgm:cxn modelId="{D01B66A3-ECB4-4833-B464-862BA3A7E093}" srcId="{0E71B18E-6754-441B-A6DA-0D2E97B820DE}" destId="{65392D62-E296-4A62-AE26-D03F348DA73F}" srcOrd="1" destOrd="0" parTransId="{895EAB28-10CF-43FF-9F69-97777BCA555B}" sibTransId="{B92D369C-1A95-4C01-9F38-894074D4B98F}"/>
    <dgm:cxn modelId="{1D6A93B4-8820-45F9-AE65-51FE4EEE78D0}" srcId="{0E71B18E-6754-441B-A6DA-0D2E97B820DE}" destId="{ACBD17C7-B9D4-46A0-80E0-E639F6222687}" srcOrd="2" destOrd="0" parTransId="{1E8C6D1A-846F-4889-B1CE-AB6F6902E18B}" sibTransId="{40BE8E91-362A-428A-AB38-7367B75B0251}"/>
    <dgm:cxn modelId="{A836C6B9-6AD6-47D2-804E-D6113B1B7312}" type="presOf" srcId="{B8599CE6-7949-424A-B90E-3E579B55FB16}" destId="{575A2515-E159-47C0-9544-CD4D50EB1445}" srcOrd="0" destOrd="0" presId="urn:microsoft.com/office/officeart/2018/2/layout/IconLabelList"/>
    <dgm:cxn modelId="{369EB0C3-D709-4740-8ED9-92AFA3F61FC3}" srcId="{0E71B18E-6754-441B-A6DA-0D2E97B820DE}" destId="{B8599CE6-7949-424A-B90E-3E579B55FB16}" srcOrd="3" destOrd="0" parTransId="{4EA14919-5316-47B2-B964-DCA42933F10B}" sibTransId="{B2809ED3-0A6D-4C80-9F11-45BFBAF2FDC8}"/>
    <dgm:cxn modelId="{053490F2-3A6E-4170-B55E-D6436CA7EC72}" type="presOf" srcId="{65392D62-E296-4A62-AE26-D03F348DA73F}" destId="{3437390E-E0E7-4BEB-97FF-77F7B6301887}" srcOrd="0" destOrd="0" presId="urn:microsoft.com/office/officeart/2018/2/layout/IconLabelList"/>
    <dgm:cxn modelId="{3042D47B-1594-49D9-83A1-1F23EA6A1506}" type="presParOf" srcId="{89CE2C9A-7088-4CF3-AB7D-34138F506C8C}" destId="{658E19A6-D476-4274-8DF5-5572BEF4E60D}" srcOrd="0" destOrd="0" presId="urn:microsoft.com/office/officeart/2018/2/layout/IconLabelList"/>
    <dgm:cxn modelId="{8556B519-AF07-482B-9E61-96D56B43D7FC}" type="presParOf" srcId="{658E19A6-D476-4274-8DF5-5572BEF4E60D}" destId="{19A07EF7-564A-4AC5-88C6-6CE6F8D6580F}" srcOrd="0" destOrd="0" presId="urn:microsoft.com/office/officeart/2018/2/layout/IconLabelList"/>
    <dgm:cxn modelId="{6B413D80-8765-429F-9030-21B7316CFAC4}" type="presParOf" srcId="{658E19A6-D476-4274-8DF5-5572BEF4E60D}" destId="{532754BC-F6AF-4B44-B0DA-EDB14441DB38}" srcOrd="1" destOrd="0" presId="urn:microsoft.com/office/officeart/2018/2/layout/IconLabelList"/>
    <dgm:cxn modelId="{B48B17AE-3F51-4B96-B6CE-F77393C530D1}" type="presParOf" srcId="{658E19A6-D476-4274-8DF5-5572BEF4E60D}" destId="{ACD7E1BF-1749-411C-B58E-F07774CCB9B8}" srcOrd="2" destOrd="0" presId="urn:microsoft.com/office/officeart/2018/2/layout/IconLabelList"/>
    <dgm:cxn modelId="{77617F0A-74DF-46F5-BE52-515E8C235120}" type="presParOf" srcId="{89CE2C9A-7088-4CF3-AB7D-34138F506C8C}" destId="{F7412DA3-5E57-456F-9198-7DAB3A29A6B7}" srcOrd="1" destOrd="0" presId="urn:microsoft.com/office/officeart/2018/2/layout/IconLabelList"/>
    <dgm:cxn modelId="{C66C7E85-6A60-4A11-9F93-A0A4C77454CE}" type="presParOf" srcId="{89CE2C9A-7088-4CF3-AB7D-34138F506C8C}" destId="{06A7D593-AE00-46FC-9046-02AFAAE3260F}" srcOrd="2" destOrd="0" presId="urn:microsoft.com/office/officeart/2018/2/layout/IconLabelList"/>
    <dgm:cxn modelId="{E702F0EE-E020-41B0-AB0B-B4ABF57083D5}" type="presParOf" srcId="{06A7D593-AE00-46FC-9046-02AFAAE3260F}" destId="{F65F468E-8073-4658-8E55-07A6A1F04F77}" srcOrd="0" destOrd="0" presId="urn:microsoft.com/office/officeart/2018/2/layout/IconLabelList"/>
    <dgm:cxn modelId="{9175E48D-F741-44E0-885C-057827F6E39E}" type="presParOf" srcId="{06A7D593-AE00-46FC-9046-02AFAAE3260F}" destId="{F5CA97C0-C543-47E7-8031-DA10E4D07F62}" srcOrd="1" destOrd="0" presId="urn:microsoft.com/office/officeart/2018/2/layout/IconLabelList"/>
    <dgm:cxn modelId="{EBF6B764-CCFB-48E0-AD0D-CC2B2AA5D01C}" type="presParOf" srcId="{06A7D593-AE00-46FC-9046-02AFAAE3260F}" destId="{3437390E-E0E7-4BEB-97FF-77F7B6301887}" srcOrd="2" destOrd="0" presId="urn:microsoft.com/office/officeart/2018/2/layout/IconLabelList"/>
    <dgm:cxn modelId="{F1C672AB-E20B-4689-A55A-BC91DC8720AD}" type="presParOf" srcId="{89CE2C9A-7088-4CF3-AB7D-34138F506C8C}" destId="{F22A4B1B-33EF-436B-BDAC-137B87004E94}" srcOrd="3" destOrd="0" presId="urn:microsoft.com/office/officeart/2018/2/layout/IconLabelList"/>
    <dgm:cxn modelId="{E70EADFB-B3DB-4A00-8131-C475EB4F28E8}" type="presParOf" srcId="{89CE2C9A-7088-4CF3-AB7D-34138F506C8C}" destId="{DA40BFE6-CAA9-46F0-A406-D30859BD0184}" srcOrd="4" destOrd="0" presId="urn:microsoft.com/office/officeart/2018/2/layout/IconLabelList"/>
    <dgm:cxn modelId="{2F740046-671E-44CB-8152-C814BA5F1B30}" type="presParOf" srcId="{DA40BFE6-CAA9-46F0-A406-D30859BD0184}" destId="{3EBE39E7-4524-4254-BF8E-198EBC0B930B}" srcOrd="0" destOrd="0" presId="urn:microsoft.com/office/officeart/2018/2/layout/IconLabelList"/>
    <dgm:cxn modelId="{3E1E0F6E-C50A-408C-847E-AB1EAD50356C}" type="presParOf" srcId="{DA40BFE6-CAA9-46F0-A406-D30859BD0184}" destId="{8FDB4189-5A23-4D12-B322-66E3F500C8AB}" srcOrd="1" destOrd="0" presId="urn:microsoft.com/office/officeart/2018/2/layout/IconLabelList"/>
    <dgm:cxn modelId="{6E080CFB-0831-4306-AAA8-1654D086F250}" type="presParOf" srcId="{DA40BFE6-CAA9-46F0-A406-D30859BD0184}" destId="{711C084B-452A-4EBC-97F5-9A91590ADDB4}" srcOrd="2" destOrd="0" presId="urn:microsoft.com/office/officeart/2018/2/layout/IconLabelList"/>
    <dgm:cxn modelId="{B874230C-2D91-4332-831C-CD89CC313C5A}" type="presParOf" srcId="{89CE2C9A-7088-4CF3-AB7D-34138F506C8C}" destId="{778AFA38-FD38-41D9-8ED1-7DE042FDCFB6}" srcOrd="5" destOrd="0" presId="urn:microsoft.com/office/officeart/2018/2/layout/IconLabelList"/>
    <dgm:cxn modelId="{6CD22022-B95A-426A-9CD6-347229030F3C}" type="presParOf" srcId="{89CE2C9A-7088-4CF3-AB7D-34138F506C8C}" destId="{6990B698-BA8F-4DAE-B555-41828C989639}" srcOrd="6" destOrd="0" presId="urn:microsoft.com/office/officeart/2018/2/layout/IconLabelList"/>
    <dgm:cxn modelId="{4B8C132B-7799-4CE4-A222-3323DF2C34DE}" type="presParOf" srcId="{6990B698-BA8F-4DAE-B555-41828C989639}" destId="{C2D4523B-15A4-4CC0-BD15-9B9BE95F49CF}" srcOrd="0" destOrd="0" presId="urn:microsoft.com/office/officeart/2018/2/layout/IconLabelList"/>
    <dgm:cxn modelId="{2E9823F5-AA85-40D0-84E2-0BB553F1E792}" type="presParOf" srcId="{6990B698-BA8F-4DAE-B555-41828C989639}" destId="{CA29CE7F-6028-4898-8C03-41CC1ABEB33A}" srcOrd="1" destOrd="0" presId="urn:microsoft.com/office/officeart/2018/2/layout/IconLabelList"/>
    <dgm:cxn modelId="{1DB737EB-97E2-4764-ADE6-A6D40B0EE571}" type="presParOf" srcId="{6990B698-BA8F-4DAE-B555-41828C989639}" destId="{575A2515-E159-47C0-9544-CD4D50EB14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1B18E-6754-441B-A6DA-0D2E97B820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3CE18AA-52AB-4108-9297-028B37454137}">
      <dgm:prSet/>
      <dgm:spPr/>
      <dgm:t>
        <a:bodyPr/>
        <a:lstStyle/>
        <a:p>
          <a:r>
            <a:rPr lang="en-US" dirty="0"/>
            <a:t>Special Taste</a:t>
          </a:r>
        </a:p>
      </dgm:t>
    </dgm:pt>
    <dgm:pt modelId="{8782810F-ACEB-48BA-8D6D-942D9B721C13}" type="parTrans" cxnId="{1E55DC71-A0DE-4652-8129-18C20226BAE8}">
      <dgm:prSet/>
      <dgm:spPr/>
      <dgm:t>
        <a:bodyPr/>
        <a:lstStyle/>
        <a:p>
          <a:endParaRPr lang="en-US"/>
        </a:p>
      </dgm:t>
    </dgm:pt>
    <dgm:pt modelId="{4E91D35A-F67B-4FA1-B4AD-735EC2F43F7D}" type="sibTrans" cxnId="{1E55DC71-A0DE-4652-8129-18C20226BAE8}">
      <dgm:prSet/>
      <dgm:spPr/>
      <dgm:t>
        <a:bodyPr/>
        <a:lstStyle/>
        <a:p>
          <a:endParaRPr lang="en-US"/>
        </a:p>
      </dgm:t>
    </dgm:pt>
    <dgm:pt modelId="{65392D62-E296-4A62-AE26-D03F348DA73F}">
      <dgm:prSet/>
      <dgm:spPr/>
      <dgm:t>
        <a:bodyPr/>
        <a:lstStyle/>
        <a:p>
          <a:r>
            <a:rPr lang="en-US" dirty="0"/>
            <a:t>Healthy</a:t>
          </a:r>
        </a:p>
      </dgm:t>
    </dgm:pt>
    <dgm:pt modelId="{895EAB28-10CF-43FF-9F69-97777BCA555B}" type="parTrans" cxnId="{D01B66A3-ECB4-4833-B464-862BA3A7E093}">
      <dgm:prSet/>
      <dgm:spPr/>
      <dgm:t>
        <a:bodyPr/>
        <a:lstStyle/>
        <a:p>
          <a:endParaRPr lang="en-US"/>
        </a:p>
      </dgm:t>
    </dgm:pt>
    <dgm:pt modelId="{B92D369C-1A95-4C01-9F38-894074D4B98F}" type="sibTrans" cxnId="{D01B66A3-ECB4-4833-B464-862BA3A7E093}">
      <dgm:prSet/>
      <dgm:spPr/>
      <dgm:t>
        <a:bodyPr/>
        <a:lstStyle/>
        <a:p>
          <a:endParaRPr lang="en-US"/>
        </a:p>
      </dgm:t>
    </dgm:pt>
    <dgm:pt modelId="{ACBD17C7-B9D4-46A0-80E0-E639F6222687}">
      <dgm:prSet/>
      <dgm:spPr/>
      <dgm:t>
        <a:bodyPr/>
        <a:lstStyle/>
        <a:p>
          <a:r>
            <a:rPr lang="en-US" dirty="0"/>
            <a:t>Market Share</a:t>
          </a:r>
        </a:p>
      </dgm:t>
    </dgm:pt>
    <dgm:pt modelId="{1E8C6D1A-846F-4889-B1CE-AB6F6902E18B}" type="parTrans" cxnId="{1D6A93B4-8820-45F9-AE65-51FE4EEE78D0}">
      <dgm:prSet/>
      <dgm:spPr/>
      <dgm:t>
        <a:bodyPr/>
        <a:lstStyle/>
        <a:p>
          <a:endParaRPr lang="en-US"/>
        </a:p>
      </dgm:t>
    </dgm:pt>
    <dgm:pt modelId="{40BE8E91-362A-428A-AB38-7367B75B0251}" type="sibTrans" cxnId="{1D6A93B4-8820-45F9-AE65-51FE4EEE78D0}">
      <dgm:prSet/>
      <dgm:spPr/>
      <dgm:t>
        <a:bodyPr/>
        <a:lstStyle/>
        <a:p>
          <a:endParaRPr lang="en-US"/>
        </a:p>
      </dgm:t>
    </dgm:pt>
    <dgm:pt modelId="{B8599CE6-7949-424A-B90E-3E579B55FB16}">
      <dgm:prSet/>
      <dgm:spPr/>
      <dgm:t>
        <a:bodyPr/>
        <a:lstStyle/>
        <a:p>
          <a:r>
            <a:rPr lang="en-US" dirty="0"/>
            <a:t>Retort Product</a:t>
          </a:r>
        </a:p>
      </dgm:t>
    </dgm:pt>
    <dgm:pt modelId="{4EA14919-5316-47B2-B964-DCA42933F10B}" type="parTrans" cxnId="{369EB0C3-D709-4740-8ED9-92AFA3F61FC3}">
      <dgm:prSet/>
      <dgm:spPr/>
      <dgm:t>
        <a:bodyPr/>
        <a:lstStyle/>
        <a:p>
          <a:endParaRPr lang="en-US"/>
        </a:p>
      </dgm:t>
    </dgm:pt>
    <dgm:pt modelId="{B2809ED3-0A6D-4C80-9F11-45BFBAF2FDC8}" type="sibTrans" cxnId="{369EB0C3-D709-4740-8ED9-92AFA3F61FC3}">
      <dgm:prSet/>
      <dgm:spPr/>
      <dgm:t>
        <a:bodyPr/>
        <a:lstStyle/>
        <a:p>
          <a:endParaRPr lang="en-US"/>
        </a:p>
      </dgm:t>
    </dgm:pt>
    <dgm:pt modelId="{89CE2C9A-7088-4CF3-AB7D-34138F506C8C}" type="pres">
      <dgm:prSet presAssocID="{0E71B18E-6754-441B-A6DA-0D2E97B820DE}" presName="root" presStyleCnt="0">
        <dgm:presLayoutVars>
          <dgm:dir/>
          <dgm:resizeHandles val="exact"/>
        </dgm:presLayoutVars>
      </dgm:prSet>
      <dgm:spPr/>
    </dgm:pt>
    <dgm:pt modelId="{658E19A6-D476-4274-8DF5-5572BEF4E60D}" type="pres">
      <dgm:prSet presAssocID="{03CE18AA-52AB-4108-9297-028B37454137}" presName="compNode" presStyleCnt="0"/>
      <dgm:spPr/>
    </dgm:pt>
    <dgm:pt modelId="{19A07EF7-564A-4AC5-88C6-6CE6F8D6580F}" type="pres">
      <dgm:prSet presAssocID="{03CE18AA-52AB-4108-9297-028B374541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32754BC-F6AF-4B44-B0DA-EDB14441DB38}" type="pres">
      <dgm:prSet presAssocID="{03CE18AA-52AB-4108-9297-028B37454137}" presName="spaceRect" presStyleCnt="0"/>
      <dgm:spPr/>
    </dgm:pt>
    <dgm:pt modelId="{ACD7E1BF-1749-411C-B58E-F07774CCB9B8}" type="pres">
      <dgm:prSet presAssocID="{03CE18AA-52AB-4108-9297-028B37454137}" presName="textRect" presStyleLbl="revTx" presStyleIdx="0" presStyleCnt="4">
        <dgm:presLayoutVars>
          <dgm:chMax val="1"/>
          <dgm:chPref val="1"/>
        </dgm:presLayoutVars>
      </dgm:prSet>
      <dgm:spPr/>
    </dgm:pt>
    <dgm:pt modelId="{F7412DA3-5E57-456F-9198-7DAB3A29A6B7}" type="pres">
      <dgm:prSet presAssocID="{4E91D35A-F67B-4FA1-B4AD-735EC2F43F7D}" presName="sibTrans" presStyleCnt="0"/>
      <dgm:spPr/>
    </dgm:pt>
    <dgm:pt modelId="{06A7D593-AE00-46FC-9046-02AFAAE3260F}" type="pres">
      <dgm:prSet presAssocID="{65392D62-E296-4A62-AE26-D03F348DA73F}" presName="compNode" presStyleCnt="0"/>
      <dgm:spPr/>
    </dgm:pt>
    <dgm:pt modelId="{F65F468E-8073-4658-8E55-07A6A1F04F77}" type="pres">
      <dgm:prSet presAssocID="{65392D62-E296-4A62-AE26-D03F348DA7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F5CA97C0-C543-47E7-8031-DA10E4D07F62}" type="pres">
      <dgm:prSet presAssocID="{65392D62-E296-4A62-AE26-D03F348DA73F}" presName="spaceRect" presStyleCnt="0"/>
      <dgm:spPr/>
    </dgm:pt>
    <dgm:pt modelId="{3437390E-E0E7-4BEB-97FF-77F7B6301887}" type="pres">
      <dgm:prSet presAssocID="{65392D62-E296-4A62-AE26-D03F348DA73F}" presName="textRect" presStyleLbl="revTx" presStyleIdx="1" presStyleCnt="4">
        <dgm:presLayoutVars>
          <dgm:chMax val="1"/>
          <dgm:chPref val="1"/>
        </dgm:presLayoutVars>
      </dgm:prSet>
      <dgm:spPr/>
    </dgm:pt>
    <dgm:pt modelId="{F22A4B1B-33EF-436B-BDAC-137B87004E94}" type="pres">
      <dgm:prSet presAssocID="{B92D369C-1A95-4C01-9F38-894074D4B98F}" presName="sibTrans" presStyleCnt="0"/>
      <dgm:spPr/>
    </dgm:pt>
    <dgm:pt modelId="{DA40BFE6-CAA9-46F0-A406-D30859BD0184}" type="pres">
      <dgm:prSet presAssocID="{ACBD17C7-B9D4-46A0-80E0-E639F6222687}" presName="compNode" presStyleCnt="0"/>
      <dgm:spPr/>
    </dgm:pt>
    <dgm:pt modelId="{3EBE39E7-4524-4254-BF8E-198EBC0B930B}" type="pres">
      <dgm:prSet presAssocID="{ACBD17C7-B9D4-46A0-80E0-E639F62226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악수"/>
        </a:ext>
      </dgm:extLst>
    </dgm:pt>
    <dgm:pt modelId="{8FDB4189-5A23-4D12-B322-66E3F500C8AB}" type="pres">
      <dgm:prSet presAssocID="{ACBD17C7-B9D4-46A0-80E0-E639F6222687}" presName="spaceRect" presStyleCnt="0"/>
      <dgm:spPr/>
    </dgm:pt>
    <dgm:pt modelId="{711C084B-452A-4EBC-97F5-9A91590ADDB4}" type="pres">
      <dgm:prSet presAssocID="{ACBD17C7-B9D4-46A0-80E0-E639F6222687}" presName="textRect" presStyleLbl="revTx" presStyleIdx="2" presStyleCnt="4">
        <dgm:presLayoutVars>
          <dgm:chMax val="1"/>
          <dgm:chPref val="1"/>
        </dgm:presLayoutVars>
      </dgm:prSet>
      <dgm:spPr/>
    </dgm:pt>
    <dgm:pt modelId="{778AFA38-FD38-41D9-8ED1-7DE042FDCFB6}" type="pres">
      <dgm:prSet presAssocID="{40BE8E91-362A-428A-AB38-7367B75B0251}" presName="sibTrans" presStyleCnt="0"/>
      <dgm:spPr/>
    </dgm:pt>
    <dgm:pt modelId="{6990B698-BA8F-4DAE-B555-41828C989639}" type="pres">
      <dgm:prSet presAssocID="{B8599CE6-7949-424A-B90E-3E579B55FB16}" presName="compNode" presStyleCnt="0"/>
      <dgm:spPr/>
    </dgm:pt>
    <dgm:pt modelId="{C2D4523B-15A4-4CC0-BD15-9B9BE95F49CF}" type="pres">
      <dgm:prSet presAssocID="{B8599CE6-7949-424A-B90E-3E579B55FB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CA29CE7F-6028-4898-8C03-41CC1ABEB33A}" type="pres">
      <dgm:prSet presAssocID="{B8599CE6-7949-424A-B90E-3E579B55FB16}" presName="spaceRect" presStyleCnt="0"/>
      <dgm:spPr/>
    </dgm:pt>
    <dgm:pt modelId="{575A2515-E159-47C0-9544-CD4D50EB1445}" type="pres">
      <dgm:prSet presAssocID="{B8599CE6-7949-424A-B90E-3E579B55FB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57DA27-8842-4DCD-875D-789C4ACD3FF0}" type="presOf" srcId="{ACBD17C7-B9D4-46A0-80E0-E639F6222687}" destId="{711C084B-452A-4EBC-97F5-9A91590ADDB4}" srcOrd="0" destOrd="0" presId="urn:microsoft.com/office/officeart/2018/2/layout/IconLabelList"/>
    <dgm:cxn modelId="{B5F3786C-4982-4695-9BFA-6DE16D116D57}" type="presOf" srcId="{03CE18AA-52AB-4108-9297-028B37454137}" destId="{ACD7E1BF-1749-411C-B58E-F07774CCB9B8}" srcOrd="0" destOrd="0" presId="urn:microsoft.com/office/officeart/2018/2/layout/IconLabelList"/>
    <dgm:cxn modelId="{1E55DC71-A0DE-4652-8129-18C20226BAE8}" srcId="{0E71B18E-6754-441B-A6DA-0D2E97B820DE}" destId="{03CE18AA-52AB-4108-9297-028B37454137}" srcOrd="0" destOrd="0" parTransId="{8782810F-ACEB-48BA-8D6D-942D9B721C13}" sibTransId="{4E91D35A-F67B-4FA1-B4AD-735EC2F43F7D}"/>
    <dgm:cxn modelId="{A7F47C53-28E5-414E-88C2-0A84ECE1B120}" type="presOf" srcId="{0E71B18E-6754-441B-A6DA-0D2E97B820DE}" destId="{89CE2C9A-7088-4CF3-AB7D-34138F506C8C}" srcOrd="0" destOrd="0" presId="urn:microsoft.com/office/officeart/2018/2/layout/IconLabelList"/>
    <dgm:cxn modelId="{D01B66A3-ECB4-4833-B464-862BA3A7E093}" srcId="{0E71B18E-6754-441B-A6DA-0D2E97B820DE}" destId="{65392D62-E296-4A62-AE26-D03F348DA73F}" srcOrd="1" destOrd="0" parTransId="{895EAB28-10CF-43FF-9F69-97777BCA555B}" sibTransId="{B92D369C-1A95-4C01-9F38-894074D4B98F}"/>
    <dgm:cxn modelId="{1D6A93B4-8820-45F9-AE65-51FE4EEE78D0}" srcId="{0E71B18E-6754-441B-A6DA-0D2E97B820DE}" destId="{ACBD17C7-B9D4-46A0-80E0-E639F6222687}" srcOrd="2" destOrd="0" parTransId="{1E8C6D1A-846F-4889-B1CE-AB6F6902E18B}" sibTransId="{40BE8E91-362A-428A-AB38-7367B75B0251}"/>
    <dgm:cxn modelId="{A836C6B9-6AD6-47D2-804E-D6113B1B7312}" type="presOf" srcId="{B8599CE6-7949-424A-B90E-3E579B55FB16}" destId="{575A2515-E159-47C0-9544-CD4D50EB1445}" srcOrd="0" destOrd="0" presId="urn:microsoft.com/office/officeart/2018/2/layout/IconLabelList"/>
    <dgm:cxn modelId="{369EB0C3-D709-4740-8ED9-92AFA3F61FC3}" srcId="{0E71B18E-6754-441B-A6DA-0D2E97B820DE}" destId="{B8599CE6-7949-424A-B90E-3E579B55FB16}" srcOrd="3" destOrd="0" parTransId="{4EA14919-5316-47B2-B964-DCA42933F10B}" sibTransId="{B2809ED3-0A6D-4C80-9F11-45BFBAF2FDC8}"/>
    <dgm:cxn modelId="{053490F2-3A6E-4170-B55E-D6436CA7EC72}" type="presOf" srcId="{65392D62-E296-4A62-AE26-D03F348DA73F}" destId="{3437390E-E0E7-4BEB-97FF-77F7B6301887}" srcOrd="0" destOrd="0" presId="urn:microsoft.com/office/officeart/2018/2/layout/IconLabelList"/>
    <dgm:cxn modelId="{3042D47B-1594-49D9-83A1-1F23EA6A1506}" type="presParOf" srcId="{89CE2C9A-7088-4CF3-AB7D-34138F506C8C}" destId="{658E19A6-D476-4274-8DF5-5572BEF4E60D}" srcOrd="0" destOrd="0" presId="urn:microsoft.com/office/officeart/2018/2/layout/IconLabelList"/>
    <dgm:cxn modelId="{8556B519-AF07-482B-9E61-96D56B43D7FC}" type="presParOf" srcId="{658E19A6-D476-4274-8DF5-5572BEF4E60D}" destId="{19A07EF7-564A-4AC5-88C6-6CE6F8D6580F}" srcOrd="0" destOrd="0" presId="urn:microsoft.com/office/officeart/2018/2/layout/IconLabelList"/>
    <dgm:cxn modelId="{6B413D80-8765-429F-9030-21B7316CFAC4}" type="presParOf" srcId="{658E19A6-D476-4274-8DF5-5572BEF4E60D}" destId="{532754BC-F6AF-4B44-B0DA-EDB14441DB38}" srcOrd="1" destOrd="0" presId="urn:microsoft.com/office/officeart/2018/2/layout/IconLabelList"/>
    <dgm:cxn modelId="{B48B17AE-3F51-4B96-B6CE-F77393C530D1}" type="presParOf" srcId="{658E19A6-D476-4274-8DF5-5572BEF4E60D}" destId="{ACD7E1BF-1749-411C-B58E-F07774CCB9B8}" srcOrd="2" destOrd="0" presId="urn:microsoft.com/office/officeart/2018/2/layout/IconLabelList"/>
    <dgm:cxn modelId="{77617F0A-74DF-46F5-BE52-515E8C235120}" type="presParOf" srcId="{89CE2C9A-7088-4CF3-AB7D-34138F506C8C}" destId="{F7412DA3-5E57-456F-9198-7DAB3A29A6B7}" srcOrd="1" destOrd="0" presId="urn:microsoft.com/office/officeart/2018/2/layout/IconLabelList"/>
    <dgm:cxn modelId="{C66C7E85-6A60-4A11-9F93-A0A4C77454CE}" type="presParOf" srcId="{89CE2C9A-7088-4CF3-AB7D-34138F506C8C}" destId="{06A7D593-AE00-46FC-9046-02AFAAE3260F}" srcOrd="2" destOrd="0" presId="urn:microsoft.com/office/officeart/2018/2/layout/IconLabelList"/>
    <dgm:cxn modelId="{E702F0EE-E020-41B0-AB0B-B4ABF57083D5}" type="presParOf" srcId="{06A7D593-AE00-46FC-9046-02AFAAE3260F}" destId="{F65F468E-8073-4658-8E55-07A6A1F04F77}" srcOrd="0" destOrd="0" presId="urn:microsoft.com/office/officeart/2018/2/layout/IconLabelList"/>
    <dgm:cxn modelId="{9175E48D-F741-44E0-885C-057827F6E39E}" type="presParOf" srcId="{06A7D593-AE00-46FC-9046-02AFAAE3260F}" destId="{F5CA97C0-C543-47E7-8031-DA10E4D07F62}" srcOrd="1" destOrd="0" presId="urn:microsoft.com/office/officeart/2018/2/layout/IconLabelList"/>
    <dgm:cxn modelId="{EBF6B764-CCFB-48E0-AD0D-CC2B2AA5D01C}" type="presParOf" srcId="{06A7D593-AE00-46FC-9046-02AFAAE3260F}" destId="{3437390E-E0E7-4BEB-97FF-77F7B6301887}" srcOrd="2" destOrd="0" presId="urn:microsoft.com/office/officeart/2018/2/layout/IconLabelList"/>
    <dgm:cxn modelId="{F1C672AB-E20B-4689-A55A-BC91DC8720AD}" type="presParOf" srcId="{89CE2C9A-7088-4CF3-AB7D-34138F506C8C}" destId="{F22A4B1B-33EF-436B-BDAC-137B87004E94}" srcOrd="3" destOrd="0" presId="urn:microsoft.com/office/officeart/2018/2/layout/IconLabelList"/>
    <dgm:cxn modelId="{E70EADFB-B3DB-4A00-8131-C475EB4F28E8}" type="presParOf" srcId="{89CE2C9A-7088-4CF3-AB7D-34138F506C8C}" destId="{DA40BFE6-CAA9-46F0-A406-D30859BD0184}" srcOrd="4" destOrd="0" presId="urn:microsoft.com/office/officeart/2018/2/layout/IconLabelList"/>
    <dgm:cxn modelId="{2F740046-671E-44CB-8152-C814BA5F1B30}" type="presParOf" srcId="{DA40BFE6-CAA9-46F0-A406-D30859BD0184}" destId="{3EBE39E7-4524-4254-BF8E-198EBC0B930B}" srcOrd="0" destOrd="0" presId="urn:microsoft.com/office/officeart/2018/2/layout/IconLabelList"/>
    <dgm:cxn modelId="{3E1E0F6E-C50A-408C-847E-AB1EAD50356C}" type="presParOf" srcId="{DA40BFE6-CAA9-46F0-A406-D30859BD0184}" destId="{8FDB4189-5A23-4D12-B322-66E3F500C8AB}" srcOrd="1" destOrd="0" presId="urn:microsoft.com/office/officeart/2018/2/layout/IconLabelList"/>
    <dgm:cxn modelId="{6E080CFB-0831-4306-AAA8-1654D086F250}" type="presParOf" srcId="{DA40BFE6-CAA9-46F0-A406-D30859BD0184}" destId="{711C084B-452A-4EBC-97F5-9A91590ADDB4}" srcOrd="2" destOrd="0" presId="urn:microsoft.com/office/officeart/2018/2/layout/IconLabelList"/>
    <dgm:cxn modelId="{B874230C-2D91-4332-831C-CD89CC313C5A}" type="presParOf" srcId="{89CE2C9A-7088-4CF3-AB7D-34138F506C8C}" destId="{778AFA38-FD38-41D9-8ED1-7DE042FDCFB6}" srcOrd="5" destOrd="0" presId="urn:microsoft.com/office/officeart/2018/2/layout/IconLabelList"/>
    <dgm:cxn modelId="{6CD22022-B95A-426A-9CD6-347229030F3C}" type="presParOf" srcId="{89CE2C9A-7088-4CF3-AB7D-34138F506C8C}" destId="{6990B698-BA8F-4DAE-B555-41828C989639}" srcOrd="6" destOrd="0" presId="urn:microsoft.com/office/officeart/2018/2/layout/IconLabelList"/>
    <dgm:cxn modelId="{4B8C132B-7799-4CE4-A222-3323DF2C34DE}" type="presParOf" srcId="{6990B698-BA8F-4DAE-B555-41828C989639}" destId="{C2D4523B-15A4-4CC0-BD15-9B9BE95F49CF}" srcOrd="0" destOrd="0" presId="urn:microsoft.com/office/officeart/2018/2/layout/IconLabelList"/>
    <dgm:cxn modelId="{2E9823F5-AA85-40D0-84E2-0BB553F1E792}" type="presParOf" srcId="{6990B698-BA8F-4DAE-B555-41828C989639}" destId="{CA29CE7F-6028-4898-8C03-41CC1ABEB33A}" srcOrd="1" destOrd="0" presId="urn:microsoft.com/office/officeart/2018/2/layout/IconLabelList"/>
    <dgm:cxn modelId="{1DB737EB-97E2-4764-ADE6-A6D40B0EE571}" type="presParOf" srcId="{6990B698-BA8F-4DAE-B555-41828C989639}" destId="{575A2515-E159-47C0-9544-CD4D50EB14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4358F7-5536-41EA-934D-8436891E6C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A82150F-BFBE-42B1-905C-851251B9EF08}">
      <dgm:prSet/>
      <dgm:spPr/>
      <dgm:t>
        <a:bodyPr/>
        <a:lstStyle/>
        <a:p>
          <a:r>
            <a:rPr lang="en-US" dirty="0"/>
            <a:t>Condition: </a:t>
          </a:r>
        </a:p>
        <a:p>
          <a:r>
            <a:rPr lang="en-US" dirty="0"/>
            <a:t>1 TEU(20ft),</a:t>
          </a:r>
        </a:p>
        <a:p>
          <a:r>
            <a:rPr lang="en-US" dirty="0"/>
            <a:t>FCL(no mixing)</a:t>
          </a:r>
        </a:p>
      </dgm:t>
    </dgm:pt>
    <dgm:pt modelId="{2BD2BDC0-DCC5-4C8F-924C-8B06A872DAF3}" type="parTrans" cxnId="{56E1D919-2E51-41D2-938B-048B960AC7EE}">
      <dgm:prSet/>
      <dgm:spPr/>
      <dgm:t>
        <a:bodyPr/>
        <a:lstStyle/>
        <a:p>
          <a:endParaRPr lang="en-US"/>
        </a:p>
      </dgm:t>
    </dgm:pt>
    <dgm:pt modelId="{855BA52A-1A08-493E-80CC-4CE206092994}" type="sibTrans" cxnId="{56E1D919-2E51-41D2-938B-048B960AC7EE}">
      <dgm:prSet/>
      <dgm:spPr/>
      <dgm:t>
        <a:bodyPr/>
        <a:lstStyle/>
        <a:p>
          <a:endParaRPr lang="en-US"/>
        </a:p>
      </dgm:t>
    </dgm:pt>
    <dgm:pt modelId="{0E5F708A-894D-45BE-92B2-5EF525D8BE3B}">
      <dgm:prSet/>
      <dgm:spPr/>
      <dgm:t>
        <a:bodyPr/>
        <a:lstStyle/>
        <a:p>
          <a:r>
            <a:rPr lang="en-US" dirty="0"/>
            <a:t>Size:</a:t>
          </a:r>
        </a:p>
        <a:p>
          <a:r>
            <a:rPr lang="en-US" dirty="0"/>
            <a:t>1 TEU = 750box (10kg per box) = 7,500kg</a:t>
          </a:r>
        </a:p>
      </dgm:t>
    </dgm:pt>
    <dgm:pt modelId="{A4AECE4D-EFA6-495C-B32E-61283B2A5CB3}" type="parTrans" cxnId="{CEA0E048-182D-4A59-955C-BBDDC6BF36BC}">
      <dgm:prSet/>
      <dgm:spPr/>
      <dgm:t>
        <a:bodyPr/>
        <a:lstStyle/>
        <a:p>
          <a:endParaRPr lang="en-US"/>
        </a:p>
      </dgm:t>
    </dgm:pt>
    <dgm:pt modelId="{769953D2-8035-41EA-944F-AEFC86F29AAF}" type="sibTrans" cxnId="{CEA0E048-182D-4A59-955C-BBDDC6BF36BC}">
      <dgm:prSet/>
      <dgm:spPr/>
      <dgm:t>
        <a:bodyPr/>
        <a:lstStyle/>
        <a:p>
          <a:endParaRPr lang="en-US"/>
        </a:p>
      </dgm:t>
    </dgm:pt>
    <dgm:pt modelId="{9A835D5E-EE6D-4ECB-92C0-37B35970BD69}" type="pres">
      <dgm:prSet presAssocID="{384358F7-5536-41EA-934D-8436891E6C6F}" presName="root" presStyleCnt="0">
        <dgm:presLayoutVars>
          <dgm:dir/>
          <dgm:resizeHandles val="exact"/>
        </dgm:presLayoutVars>
      </dgm:prSet>
      <dgm:spPr/>
    </dgm:pt>
    <dgm:pt modelId="{9525E7DF-E567-4CFF-9BE3-A1C86BCC8394}" type="pres">
      <dgm:prSet presAssocID="{6A82150F-BFBE-42B1-905C-851251B9EF08}" presName="compNode" presStyleCnt="0"/>
      <dgm:spPr/>
    </dgm:pt>
    <dgm:pt modelId="{0A08672C-065F-4557-BE01-CADD1BCE1D4A}" type="pres">
      <dgm:prSet presAssocID="{6A82150F-BFBE-42B1-905C-851251B9EF08}" presName="bgRect" presStyleLbl="bgShp" presStyleIdx="0" presStyleCnt="2"/>
      <dgm:spPr/>
    </dgm:pt>
    <dgm:pt modelId="{ED731F28-3144-46CB-8F70-4DA7C9973EFA}" type="pres">
      <dgm:prSet presAssocID="{6A82150F-BFBE-42B1-905C-851251B9EF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축구공"/>
        </a:ext>
      </dgm:extLst>
    </dgm:pt>
    <dgm:pt modelId="{2E28EF01-4B12-4630-8FF5-46E6AC8420BB}" type="pres">
      <dgm:prSet presAssocID="{6A82150F-BFBE-42B1-905C-851251B9EF08}" presName="spaceRect" presStyleCnt="0"/>
      <dgm:spPr/>
    </dgm:pt>
    <dgm:pt modelId="{EBB0936E-409A-44E2-81E5-FA19EF017003}" type="pres">
      <dgm:prSet presAssocID="{6A82150F-BFBE-42B1-905C-851251B9EF08}" presName="parTx" presStyleLbl="revTx" presStyleIdx="0" presStyleCnt="2">
        <dgm:presLayoutVars>
          <dgm:chMax val="0"/>
          <dgm:chPref val="0"/>
        </dgm:presLayoutVars>
      </dgm:prSet>
      <dgm:spPr/>
    </dgm:pt>
    <dgm:pt modelId="{6AE24C4D-B044-4549-8D73-8D01B69105A0}" type="pres">
      <dgm:prSet presAssocID="{855BA52A-1A08-493E-80CC-4CE206092994}" presName="sibTrans" presStyleCnt="0"/>
      <dgm:spPr/>
    </dgm:pt>
    <dgm:pt modelId="{9FA0CB9E-B508-4AC4-A450-F81F96131EF6}" type="pres">
      <dgm:prSet presAssocID="{0E5F708A-894D-45BE-92B2-5EF525D8BE3B}" presName="compNode" presStyleCnt="0"/>
      <dgm:spPr/>
    </dgm:pt>
    <dgm:pt modelId="{68854421-98EA-4697-944C-F1E0775E917D}" type="pres">
      <dgm:prSet presAssocID="{0E5F708A-894D-45BE-92B2-5EF525D8BE3B}" presName="bgRect" presStyleLbl="bgShp" presStyleIdx="1" presStyleCnt="2"/>
      <dgm:spPr/>
    </dgm:pt>
    <dgm:pt modelId="{1534005F-E18A-4DB2-986C-C1754828C668}" type="pres">
      <dgm:prSet presAssocID="{0E5F708A-894D-45BE-92B2-5EF525D8BE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계산기"/>
        </a:ext>
      </dgm:extLst>
    </dgm:pt>
    <dgm:pt modelId="{A12670A1-903D-49A1-82F8-57D7AD61CC21}" type="pres">
      <dgm:prSet presAssocID="{0E5F708A-894D-45BE-92B2-5EF525D8BE3B}" presName="spaceRect" presStyleCnt="0"/>
      <dgm:spPr/>
    </dgm:pt>
    <dgm:pt modelId="{7A9FE259-ADC5-408B-916C-E1FD2D8CD463}" type="pres">
      <dgm:prSet presAssocID="{0E5F708A-894D-45BE-92B2-5EF525D8BE3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74CF00B-F427-4530-AF7D-CF9BDE92D83F}" type="presOf" srcId="{0E5F708A-894D-45BE-92B2-5EF525D8BE3B}" destId="{7A9FE259-ADC5-408B-916C-E1FD2D8CD463}" srcOrd="0" destOrd="0" presId="urn:microsoft.com/office/officeart/2018/2/layout/IconVerticalSolidList"/>
    <dgm:cxn modelId="{56E1D919-2E51-41D2-938B-048B960AC7EE}" srcId="{384358F7-5536-41EA-934D-8436891E6C6F}" destId="{6A82150F-BFBE-42B1-905C-851251B9EF08}" srcOrd="0" destOrd="0" parTransId="{2BD2BDC0-DCC5-4C8F-924C-8B06A872DAF3}" sibTransId="{855BA52A-1A08-493E-80CC-4CE206092994}"/>
    <dgm:cxn modelId="{0B950B1B-B469-4480-BD04-4FF712727F70}" type="presOf" srcId="{6A82150F-BFBE-42B1-905C-851251B9EF08}" destId="{EBB0936E-409A-44E2-81E5-FA19EF017003}" srcOrd="0" destOrd="0" presId="urn:microsoft.com/office/officeart/2018/2/layout/IconVerticalSolidList"/>
    <dgm:cxn modelId="{CEA0E048-182D-4A59-955C-BBDDC6BF36BC}" srcId="{384358F7-5536-41EA-934D-8436891E6C6F}" destId="{0E5F708A-894D-45BE-92B2-5EF525D8BE3B}" srcOrd="1" destOrd="0" parTransId="{A4AECE4D-EFA6-495C-B32E-61283B2A5CB3}" sibTransId="{769953D2-8035-41EA-944F-AEFC86F29AAF}"/>
    <dgm:cxn modelId="{BC00B3AA-F447-4B86-AB1A-F9B38F96E6F6}" type="presOf" srcId="{384358F7-5536-41EA-934D-8436891E6C6F}" destId="{9A835D5E-EE6D-4ECB-92C0-37B35970BD69}" srcOrd="0" destOrd="0" presId="urn:microsoft.com/office/officeart/2018/2/layout/IconVerticalSolidList"/>
    <dgm:cxn modelId="{E43BA87B-4A99-4F2C-8FCF-0DF4954917FA}" type="presParOf" srcId="{9A835D5E-EE6D-4ECB-92C0-37B35970BD69}" destId="{9525E7DF-E567-4CFF-9BE3-A1C86BCC8394}" srcOrd="0" destOrd="0" presId="urn:microsoft.com/office/officeart/2018/2/layout/IconVerticalSolidList"/>
    <dgm:cxn modelId="{BE074580-906A-4FED-BFF4-48045948A4CD}" type="presParOf" srcId="{9525E7DF-E567-4CFF-9BE3-A1C86BCC8394}" destId="{0A08672C-065F-4557-BE01-CADD1BCE1D4A}" srcOrd="0" destOrd="0" presId="urn:microsoft.com/office/officeart/2018/2/layout/IconVerticalSolidList"/>
    <dgm:cxn modelId="{1743FE74-F787-4292-A231-8B96FFDC37A4}" type="presParOf" srcId="{9525E7DF-E567-4CFF-9BE3-A1C86BCC8394}" destId="{ED731F28-3144-46CB-8F70-4DA7C9973EFA}" srcOrd="1" destOrd="0" presId="urn:microsoft.com/office/officeart/2018/2/layout/IconVerticalSolidList"/>
    <dgm:cxn modelId="{7C70E65D-DC6D-4DC1-B07E-0B3C5467F96A}" type="presParOf" srcId="{9525E7DF-E567-4CFF-9BE3-A1C86BCC8394}" destId="{2E28EF01-4B12-4630-8FF5-46E6AC8420BB}" srcOrd="2" destOrd="0" presId="urn:microsoft.com/office/officeart/2018/2/layout/IconVerticalSolidList"/>
    <dgm:cxn modelId="{00032C16-38C8-4F71-84F4-DBD97D6D7685}" type="presParOf" srcId="{9525E7DF-E567-4CFF-9BE3-A1C86BCC8394}" destId="{EBB0936E-409A-44E2-81E5-FA19EF017003}" srcOrd="3" destOrd="0" presId="urn:microsoft.com/office/officeart/2018/2/layout/IconVerticalSolidList"/>
    <dgm:cxn modelId="{9380EFD7-9580-4B82-9F9C-A6A7CB6796AC}" type="presParOf" srcId="{9A835D5E-EE6D-4ECB-92C0-37B35970BD69}" destId="{6AE24C4D-B044-4549-8D73-8D01B69105A0}" srcOrd="1" destOrd="0" presId="urn:microsoft.com/office/officeart/2018/2/layout/IconVerticalSolidList"/>
    <dgm:cxn modelId="{9D509D95-8621-4572-A1FC-3FA6C6C38A0E}" type="presParOf" srcId="{9A835D5E-EE6D-4ECB-92C0-37B35970BD69}" destId="{9FA0CB9E-B508-4AC4-A450-F81F96131EF6}" srcOrd="2" destOrd="0" presId="urn:microsoft.com/office/officeart/2018/2/layout/IconVerticalSolidList"/>
    <dgm:cxn modelId="{31941DD0-6495-47FA-9985-5B0DDF51064B}" type="presParOf" srcId="{9FA0CB9E-B508-4AC4-A450-F81F96131EF6}" destId="{68854421-98EA-4697-944C-F1E0775E917D}" srcOrd="0" destOrd="0" presId="urn:microsoft.com/office/officeart/2018/2/layout/IconVerticalSolidList"/>
    <dgm:cxn modelId="{0074DCBD-A4FF-4D60-8426-B00FD4DD77D1}" type="presParOf" srcId="{9FA0CB9E-B508-4AC4-A450-F81F96131EF6}" destId="{1534005F-E18A-4DB2-986C-C1754828C668}" srcOrd="1" destOrd="0" presId="urn:microsoft.com/office/officeart/2018/2/layout/IconVerticalSolidList"/>
    <dgm:cxn modelId="{EBE71C72-4BCC-4DEE-AADD-F59C02F7139D}" type="presParOf" srcId="{9FA0CB9E-B508-4AC4-A450-F81F96131EF6}" destId="{A12670A1-903D-49A1-82F8-57D7AD61CC21}" srcOrd="2" destOrd="0" presId="urn:microsoft.com/office/officeart/2018/2/layout/IconVerticalSolidList"/>
    <dgm:cxn modelId="{760DFF15-B7ED-4D5C-A0E1-697A074D0F61}" type="presParOf" srcId="{9FA0CB9E-B508-4AC4-A450-F81F96131EF6}" destId="{7A9FE259-ADC5-408B-916C-E1FD2D8CD4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20695-2DE3-4770-9584-EAF1B00B9BD7}">
      <dsp:nvSpPr>
        <dsp:cNvPr id="0" name=""/>
        <dsp:cNvSpPr/>
      </dsp:nvSpPr>
      <dsp:spPr>
        <a:xfrm>
          <a:off x="0" y="622831"/>
          <a:ext cx="469773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rgbClr val="002060"/>
              </a:solidFill>
            </a:rPr>
            <a:t>Boseong</a:t>
          </a:r>
          <a:r>
            <a:rPr lang="en-US" sz="2300" b="1" kern="1200" dirty="0">
              <a:solidFill>
                <a:srgbClr val="002060"/>
              </a:solidFill>
            </a:rPr>
            <a:t> </a:t>
          </a:r>
          <a:r>
            <a:rPr lang="en-US" sz="2300" b="1" kern="1200" dirty="0" err="1">
              <a:solidFill>
                <a:srgbClr val="002060"/>
              </a:solidFill>
            </a:rPr>
            <a:t>Nokdon</a:t>
          </a:r>
          <a:r>
            <a:rPr lang="en-US" sz="2300" b="1" kern="1200" dirty="0">
              <a:solidFill>
                <a:srgbClr val="002060"/>
              </a:solidFill>
            </a:rPr>
            <a:t> (Green tea-fed pig)</a:t>
          </a:r>
          <a:endParaRPr lang="en-US" sz="2300" kern="1200" dirty="0">
            <a:solidFill>
              <a:srgbClr val="002060"/>
            </a:solidFill>
          </a:endParaRPr>
        </a:p>
      </dsp:txBody>
      <dsp:txXfrm>
        <a:off x="26930" y="649761"/>
        <a:ext cx="4643870" cy="497795"/>
      </dsp:txXfrm>
    </dsp:sp>
    <dsp:sp modelId="{E50F65E0-6013-48BE-9927-6A86438DB50F}">
      <dsp:nvSpPr>
        <dsp:cNvPr id="0" name=""/>
        <dsp:cNvSpPr/>
      </dsp:nvSpPr>
      <dsp:spPr>
        <a:xfrm>
          <a:off x="0" y="1240726"/>
          <a:ext cx="4697730" cy="55165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rgbClr val="002060"/>
              </a:solidFill>
            </a:rPr>
            <a:t>KOKODUCK (Naturally smoked duck)</a:t>
          </a:r>
          <a:endParaRPr lang="en-US" sz="2300" kern="1200">
            <a:solidFill>
              <a:srgbClr val="002060"/>
            </a:solidFill>
          </a:endParaRPr>
        </a:p>
      </dsp:txBody>
      <dsp:txXfrm>
        <a:off x="26930" y="1267656"/>
        <a:ext cx="4643870" cy="497795"/>
      </dsp:txXfrm>
    </dsp:sp>
    <dsp:sp modelId="{A82A0885-4D05-4626-8294-19B7EC2B7E34}">
      <dsp:nvSpPr>
        <dsp:cNvPr id="0" name=""/>
        <dsp:cNvSpPr/>
      </dsp:nvSpPr>
      <dsp:spPr>
        <a:xfrm>
          <a:off x="0" y="1858621"/>
          <a:ext cx="4697730" cy="55165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accent1">
                  <a:lumMod val="50000"/>
                </a:schemeClr>
              </a:solidFill>
            </a:rPr>
            <a:t>Sundae (Korean traditional sausage)</a:t>
          </a:r>
        </a:p>
      </dsp:txBody>
      <dsp:txXfrm>
        <a:off x="26930" y="1885551"/>
        <a:ext cx="4643870" cy="497795"/>
      </dsp:txXfrm>
    </dsp:sp>
    <dsp:sp modelId="{6ACA242E-783D-470B-95D1-914B23341242}">
      <dsp:nvSpPr>
        <dsp:cNvPr id="0" name=""/>
        <dsp:cNvSpPr/>
      </dsp:nvSpPr>
      <dsp:spPr>
        <a:xfrm>
          <a:off x="0" y="2476516"/>
          <a:ext cx="4697730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COCORICO (Raw Chicken)</a:t>
          </a:r>
        </a:p>
      </dsp:txBody>
      <dsp:txXfrm>
        <a:off x="26930" y="2503446"/>
        <a:ext cx="4643870" cy="497795"/>
      </dsp:txXfrm>
    </dsp:sp>
    <dsp:sp modelId="{91A4F9A5-F43B-47AD-B62E-C6A71342AAAE}">
      <dsp:nvSpPr>
        <dsp:cNvPr id="0" name=""/>
        <dsp:cNvSpPr/>
      </dsp:nvSpPr>
      <dsp:spPr>
        <a:xfrm>
          <a:off x="0" y="3094411"/>
          <a:ext cx="4697730" cy="55165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Duck neck (pet food)</a:t>
          </a:r>
        </a:p>
      </dsp:txBody>
      <dsp:txXfrm>
        <a:off x="26930" y="3121341"/>
        <a:ext cx="4643870" cy="497795"/>
      </dsp:txXfrm>
    </dsp:sp>
    <dsp:sp modelId="{155E0B2F-163F-428F-8272-086508A3603B}">
      <dsp:nvSpPr>
        <dsp:cNvPr id="0" name=""/>
        <dsp:cNvSpPr/>
      </dsp:nvSpPr>
      <dsp:spPr>
        <a:xfrm>
          <a:off x="0" y="3712306"/>
          <a:ext cx="4697730" cy="55165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Soy sauce crab</a:t>
          </a:r>
        </a:p>
      </dsp:txBody>
      <dsp:txXfrm>
        <a:off x="26930" y="3739236"/>
        <a:ext cx="4643870" cy="497795"/>
      </dsp:txXfrm>
    </dsp:sp>
    <dsp:sp modelId="{D7EC7A5A-EC6F-4983-A55E-A36C0567D8E5}">
      <dsp:nvSpPr>
        <dsp:cNvPr id="0" name=""/>
        <dsp:cNvSpPr/>
      </dsp:nvSpPr>
      <dsp:spPr>
        <a:xfrm>
          <a:off x="0" y="4330201"/>
          <a:ext cx="4697730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Korean beef</a:t>
          </a:r>
        </a:p>
      </dsp:txBody>
      <dsp:txXfrm>
        <a:off x="26930" y="4357131"/>
        <a:ext cx="464387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07EF7-564A-4AC5-88C6-6CE6F8D6580F}">
      <dsp:nvSpPr>
        <dsp:cNvPr id="0" name=""/>
        <dsp:cNvSpPr/>
      </dsp:nvSpPr>
      <dsp:spPr>
        <a:xfrm>
          <a:off x="481140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7E1BF-1749-411C-B58E-F07774CCB9B8}">
      <dsp:nvSpPr>
        <dsp:cNvPr id="0" name=""/>
        <dsp:cNvSpPr/>
      </dsp:nvSpPr>
      <dsp:spPr>
        <a:xfrm>
          <a:off x="2092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Special Taste</a:t>
          </a:r>
        </a:p>
      </dsp:txBody>
      <dsp:txXfrm>
        <a:off x="2092" y="2349886"/>
        <a:ext cx="1741992" cy="696796"/>
      </dsp:txXfrm>
    </dsp:sp>
    <dsp:sp modelId="{F65F468E-8073-4658-8E55-07A6A1F04F77}">
      <dsp:nvSpPr>
        <dsp:cNvPr id="0" name=""/>
        <dsp:cNvSpPr/>
      </dsp:nvSpPr>
      <dsp:spPr>
        <a:xfrm>
          <a:off x="2527981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7390E-E0E7-4BEB-97FF-77F7B6301887}">
      <dsp:nvSpPr>
        <dsp:cNvPr id="0" name=""/>
        <dsp:cNvSpPr/>
      </dsp:nvSpPr>
      <dsp:spPr>
        <a:xfrm>
          <a:off x="2048933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Healthy</a:t>
          </a:r>
        </a:p>
      </dsp:txBody>
      <dsp:txXfrm>
        <a:off x="2048933" y="2349886"/>
        <a:ext cx="1741992" cy="696796"/>
      </dsp:txXfrm>
    </dsp:sp>
    <dsp:sp modelId="{3EBE39E7-4524-4254-BF8E-198EBC0B930B}">
      <dsp:nvSpPr>
        <dsp:cNvPr id="0" name=""/>
        <dsp:cNvSpPr/>
      </dsp:nvSpPr>
      <dsp:spPr>
        <a:xfrm>
          <a:off x="457482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C084B-452A-4EBC-97F5-9A91590ADDB4}">
      <dsp:nvSpPr>
        <dsp:cNvPr id="0" name=""/>
        <dsp:cNvSpPr/>
      </dsp:nvSpPr>
      <dsp:spPr>
        <a:xfrm>
          <a:off x="4095774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Brand Value</a:t>
          </a:r>
        </a:p>
      </dsp:txBody>
      <dsp:txXfrm>
        <a:off x="4095774" y="2349886"/>
        <a:ext cx="1741992" cy="696796"/>
      </dsp:txXfrm>
    </dsp:sp>
    <dsp:sp modelId="{C2D4523B-15A4-4CC0-BD15-9B9BE95F49CF}">
      <dsp:nvSpPr>
        <dsp:cNvPr id="0" name=""/>
        <dsp:cNvSpPr/>
      </dsp:nvSpPr>
      <dsp:spPr>
        <a:xfrm>
          <a:off x="662166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A2515-E159-47C0-9544-CD4D50EB1445}">
      <dsp:nvSpPr>
        <dsp:cNvPr id="0" name=""/>
        <dsp:cNvSpPr/>
      </dsp:nvSpPr>
      <dsp:spPr>
        <a:xfrm>
          <a:off x="6142615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Packaged Product</a:t>
          </a:r>
        </a:p>
      </dsp:txBody>
      <dsp:txXfrm>
        <a:off x="6142615" y="2349886"/>
        <a:ext cx="1741992" cy="696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07EF7-564A-4AC5-88C6-6CE6F8D6580F}">
      <dsp:nvSpPr>
        <dsp:cNvPr id="0" name=""/>
        <dsp:cNvSpPr/>
      </dsp:nvSpPr>
      <dsp:spPr>
        <a:xfrm>
          <a:off x="481140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7E1BF-1749-411C-B58E-F07774CCB9B8}">
      <dsp:nvSpPr>
        <dsp:cNvPr id="0" name=""/>
        <dsp:cNvSpPr/>
      </dsp:nvSpPr>
      <dsp:spPr>
        <a:xfrm>
          <a:off x="2092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Special Taste</a:t>
          </a:r>
        </a:p>
      </dsp:txBody>
      <dsp:txXfrm>
        <a:off x="2092" y="2349886"/>
        <a:ext cx="1741992" cy="696796"/>
      </dsp:txXfrm>
    </dsp:sp>
    <dsp:sp modelId="{F65F468E-8073-4658-8E55-07A6A1F04F77}">
      <dsp:nvSpPr>
        <dsp:cNvPr id="0" name=""/>
        <dsp:cNvSpPr/>
      </dsp:nvSpPr>
      <dsp:spPr>
        <a:xfrm>
          <a:off x="2527981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7390E-E0E7-4BEB-97FF-77F7B6301887}">
      <dsp:nvSpPr>
        <dsp:cNvPr id="0" name=""/>
        <dsp:cNvSpPr/>
      </dsp:nvSpPr>
      <dsp:spPr>
        <a:xfrm>
          <a:off x="2048933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Healthy</a:t>
          </a:r>
        </a:p>
      </dsp:txBody>
      <dsp:txXfrm>
        <a:off x="2048933" y="2349886"/>
        <a:ext cx="1741992" cy="696796"/>
      </dsp:txXfrm>
    </dsp:sp>
    <dsp:sp modelId="{3EBE39E7-4524-4254-BF8E-198EBC0B930B}">
      <dsp:nvSpPr>
        <dsp:cNvPr id="0" name=""/>
        <dsp:cNvSpPr/>
      </dsp:nvSpPr>
      <dsp:spPr>
        <a:xfrm>
          <a:off x="457482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C084B-452A-4EBC-97F5-9A91590ADDB4}">
      <dsp:nvSpPr>
        <dsp:cNvPr id="0" name=""/>
        <dsp:cNvSpPr/>
      </dsp:nvSpPr>
      <dsp:spPr>
        <a:xfrm>
          <a:off x="4095774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Market Share</a:t>
          </a:r>
        </a:p>
      </dsp:txBody>
      <dsp:txXfrm>
        <a:off x="4095774" y="2349886"/>
        <a:ext cx="1741992" cy="696796"/>
      </dsp:txXfrm>
    </dsp:sp>
    <dsp:sp modelId="{C2D4523B-15A4-4CC0-BD15-9B9BE95F49CF}">
      <dsp:nvSpPr>
        <dsp:cNvPr id="0" name=""/>
        <dsp:cNvSpPr/>
      </dsp:nvSpPr>
      <dsp:spPr>
        <a:xfrm>
          <a:off x="662166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A2515-E159-47C0-9544-CD4D50EB1445}">
      <dsp:nvSpPr>
        <dsp:cNvPr id="0" name=""/>
        <dsp:cNvSpPr/>
      </dsp:nvSpPr>
      <dsp:spPr>
        <a:xfrm>
          <a:off x="6142615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Retort Product</a:t>
          </a:r>
        </a:p>
      </dsp:txBody>
      <dsp:txXfrm>
        <a:off x="6142615" y="2349886"/>
        <a:ext cx="1741992" cy="696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8672C-065F-4557-BE01-CADD1BCE1D4A}">
      <dsp:nvSpPr>
        <dsp:cNvPr id="0" name=""/>
        <dsp:cNvSpPr/>
      </dsp:nvSpPr>
      <dsp:spPr>
        <a:xfrm>
          <a:off x="0" y="768019"/>
          <a:ext cx="430851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31F28-3144-46CB-8F70-4DA7C9973EFA}">
      <dsp:nvSpPr>
        <dsp:cNvPr id="0" name=""/>
        <dsp:cNvSpPr/>
      </dsp:nvSpPr>
      <dsp:spPr>
        <a:xfrm>
          <a:off x="428909" y="1087043"/>
          <a:ext cx="779835" cy="77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0936E-409A-44E2-81E5-FA19EF017003}">
      <dsp:nvSpPr>
        <dsp:cNvPr id="0" name=""/>
        <dsp:cNvSpPr/>
      </dsp:nvSpPr>
      <dsp:spPr>
        <a:xfrm>
          <a:off x="1637654" y="768019"/>
          <a:ext cx="2670859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Condition: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 TEU(20ft),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FCL(no mixing)</a:t>
          </a:r>
        </a:p>
      </dsp:txBody>
      <dsp:txXfrm>
        <a:off x="1637654" y="768019"/>
        <a:ext cx="2670859" cy="1417882"/>
      </dsp:txXfrm>
    </dsp:sp>
    <dsp:sp modelId="{68854421-98EA-4697-944C-F1E0775E917D}">
      <dsp:nvSpPr>
        <dsp:cNvPr id="0" name=""/>
        <dsp:cNvSpPr/>
      </dsp:nvSpPr>
      <dsp:spPr>
        <a:xfrm>
          <a:off x="0" y="2540373"/>
          <a:ext cx="430851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4005F-E18A-4DB2-986C-C1754828C668}">
      <dsp:nvSpPr>
        <dsp:cNvPr id="0" name=""/>
        <dsp:cNvSpPr/>
      </dsp:nvSpPr>
      <dsp:spPr>
        <a:xfrm>
          <a:off x="428909" y="2859396"/>
          <a:ext cx="779835" cy="77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FE259-ADC5-408B-916C-E1FD2D8CD463}">
      <dsp:nvSpPr>
        <dsp:cNvPr id="0" name=""/>
        <dsp:cNvSpPr/>
      </dsp:nvSpPr>
      <dsp:spPr>
        <a:xfrm>
          <a:off x="1637654" y="2540373"/>
          <a:ext cx="2670859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Size: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 TEU = 750box (10kg per box) = 7,500kg</a:t>
          </a:r>
        </a:p>
      </dsp:txBody>
      <dsp:txXfrm>
        <a:off x="1637654" y="2540373"/>
        <a:ext cx="2670859" cy="1417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3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1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7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3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6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4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9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5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70D34-A861-4FFC-B06D-456E318F79DC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6D5F-8666-444B-B553-08FF4D879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1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B6CB0B7E-C8DE-4104-941D-7C2B8AE1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3773" y="2452907"/>
            <a:ext cx="2256454" cy="857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9B025-EA7E-4BAD-8C46-5DC8457CDC45}"/>
              </a:ext>
            </a:extLst>
          </p:cNvPr>
          <p:cNvSpPr txBox="1"/>
          <p:nvPr/>
        </p:nvSpPr>
        <p:spPr>
          <a:xfrm>
            <a:off x="364753" y="3429722"/>
            <a:ext cx="8414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algn="ctr">
              <a:defRPr sz="660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defRPr>
            </a:lvl1pPr>
          </a:lstStyle>
          <a:p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ITDA, Inc.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50E1B-96B1-4D35-8A55-A5DE24560DCA}"/>
              </a:ext>
            </a:extLst>
          </p:cNvPr>
          <p:cNvSpPr txBox="1"/>
          <p:nvPr/>
        </p:nvSpPr>
        <p:spPr>
          <a:xfrm>
            <a:off x="1751233" y="4086303"/>
            <a:ext cx="5641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98CB"/>
                </a:solidFill>
                <a:latin typeface="+mn-ea"/>
                <a:cs typeface="Open Sans" panose="020B0606030504020204" pitchFamily="34" charset="0"/>
              </a:rPr>
              <a:t>“Connecting Technology and People”</a:t>
            </a:r>
            <a:endParaRPr lang="uk-UA" sz="1500" b="1" dirty="0">
              <a:solidFill>
                <a:srgbClr val="0098CB"/>
              </a:solidFill>
              <a:latin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8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1) Special Taste</a:t>
            </a:r>
            <a:endParaRPr lang="ko-KR" altLang="en-US" sz="40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2BBD94-BA30-469D-AED3-AA36E88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1" y="1833497"/>
            <a:ext cx="5886996" cy="44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2) Healthy</a:t>
            </a:r>
            <a:endParaRPr lang="ko-KR" altLang="en-US" sz="4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02B65A-A1FE-4A58-9FD3-67B428D8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1" y="1516582"/>
            <a:ext cx="5704116" cy="4602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22C7E4-1712-4DE4-80C6-5510B3499FF5}"/>
              </a:ext>
            </a:extLst>
          </p:cNvPr>
          <p:cNvSpPr txBox="1"/>
          <p:nvPr/>
        </p:nvSpPr>
        <p:spPr>
          <a:xfrm>
            <a:off x="3796937" y="6178607"/>
            <a:ext cx="385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*Source: Korea Food Research Institute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5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3) Brand Value (Patent)</a:t>
            </a:r>
            <a:endParaRPr lang="ko-KR" altLang="en-US" sz="4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358D09-8F6C-4C63-ADF5-7FDF590C49CB}"/>
              </a:ext>
            </a:extLst>
          </p:cNvPr>
          <p:cNvGrpSpPr/>
          <p:nvPr/>
        </p:nvGrpSpPr>
        <p:grpSpPr>
          <a:xfrm>
            <a:off x="1374668" y="1959429"/>
            <a:ext cx="6394666" cy="4034592"/>
            <a:chOff x="812755" y="1604901"/>
            <a:chExt cx="7518491" cy="474364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DFB2F1A-B83E-4503-A067-49CC41101824}"/>
                </a:ext>
              </a:extLst>
            </p:cNvPr>
            <p:cNvSpPr/>
            <p:nvPr/>
          </p:nvSpPr>
          <p:spPr>
            <a:xfrm>
              <a:off x="2246811" y="1698171"/>
              <a:ext cx="4650378" cy="4650378"/>
            </a:xfrm>
            <a:prstGeom prst="ellipse">
              <a:avLst/>
            </a:prstGeom>
            <a:noFill/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285EBE-DC1E-4CE1-B976-AB616E56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2406" y="1605337"/>
              <a:ext cx="2698840" cy="1533068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A12E7319-6971-4F4C-BCC2-6D5CC530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644" y="2515817"/>
              <a:ext cx="2884714" cy="28847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2646CD-DB9B-459D-B369-88017339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755" y="1604901"/>
              <a:ext cx="2698840" cy="15285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42F1DE-0CF3-4FB5-8D75-6E0C6C82D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755" y="4792560"/>
              <a:ext cx="2698840" cy="150375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FF0636-9032-4E3B-B098-29420C21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406" y="4797381"/>
              <a:ext cx="2698840" cy="1499354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0F0739-2C89-46D7-9EBB-16BEA4CC830C}"/>
              </a:ext>
            </a:extLst>
          </p:cNvPr>
          <p:cNvSpPr/>
          <p:nvPr/>
        </p:nvSpPr>
        <p:spPr>
          <a:xfrm>
            <a:off x="3500844" y="3479575"/>
            <a:ext cx="2142310" cy="9507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130 Restaurants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9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4) Packaged Products – Pork Belly</a:t>
            </a:r>
            <a:endParaRPr lang="ko-KR" altLang="en-US" sz="40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F53608-E871-4212-B766-68161A277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191"/>
            <a:ext cx="9144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4) Packaged Products – Shoulder Butt</a:t>
            </a:r>
            <a:endParaRPr lang="ko-KR" altLang="en-US" sz="40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F53608-E871-4212-B766-68161A277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191"/>
            <a:ext cx="9144000" cy="4354286"/>
          </a:xfrm>
          <a:prstGeom prst="rect">
            <a:avLst/>
          </a:prstGeom>
        </p:spPr>
      </p:pic>
      <p:pic>
        <p:nvPicPr>
          <p:cNvPr id="8" name="그림 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E73DB42-EF2B-4423-A4AC-27221B5D9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191"/>
            <a:ext cx="9144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0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E56FA-E586-441D-A02A-68F5C520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Bulk Product</a:t>
            </a:r>
            <a:endParaRPr lang="ko-KR" altLang="en-US" b="1" dirty="0"/>
          </a:p>
        </p:txBody>
      </p:sp>
      <p:pic>
        <p:nvPicPr>
          <p:cNvPr id="7" name="내용 개체 틀 6" descr="실내, 음식, 플라스틱, 컨테이너이(가) 표시된 사진&#10;&#10;자동 생성된 설명">
            <a:extLst>
              <a:ext uri="{FF2B5EF4-FFF2-40B4-BE49-F238E27FC236}">
                <a16:creationId xmlns:a16="http://schemas.microsoft.com/office/drawing/2014/main" id="{07A589CB-D9C2-4839-80D8-1583F54D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3" y="1825625"/>
            <a:ext cx="3263503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707B14-B75E-4103-B1BA-8F8F28E10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3" y="2420688"/>
            <a:ext cx="4214948" cy="31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8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501E-551C-4E9E-A815-EB16DBA9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altLang="ko-KR" b="1" dirty="0"/>
              <a:t>Any Questions?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97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하늘, 실외, 조류, 잔디이(가) 표시된 사진&#10;&#10;자동 생성된 설명">
            <a:extLst>
              <a:ext uri="{FF2B5EF4-FFF2-40B4-BE49-F238E27FC236}">
                <a16:creationId xmlns:a16="http://schemas.microsoft.com/office/drawing/2014/main" id="{DBF2B974-B71E-444F-8BE0-9F2BA440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35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EB3AA-3423-430F-A677-C739EB8E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KOKODUCK (Naturally smoked duck)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12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4 Traits</a:t>
            </a:r>
            <a:endParaRPr lang="ko-KR" altLang="en-US" sz="4000" b="1" dirty="0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0E33C9F3-F668-44AE-AE4C-4AC862BBB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7304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530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1) Special Taste – Only for food</a:t>
            </a:r>
            <a:endParaRPr lang="ko-KR" altLang="en-US" sz="4000" b="1" dirty="0"/>
          </a:p>
        </p:txBody>
      </p:sp>
      <p:pic>
        <p:nvPicPr>
          <p:cNvPr id="1036" name="Picture 12" descr="패션업계 “살아있는 오리 털 뽑지 말자”…롱패딩 가격 상승? - 중앙일보">
            <a:extLst>
              <a:ext uri="{FF2B5EF4-FFF2-40B4-BE49-F238E27FC236}">
                <a16:creationId xmlns:a16="http://schemas.microsoft.com/office/drawing/2014/main" id="{E65EC058-A5BF-4514-90E1-D24FC115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2244906"/>
            <a:ext cx="5334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27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501E-551C-4E9E-A815-EB16DBA9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altLang="ko-KR" b="1" dirty="0"/>
              <a:t>Is ITDA reliable?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484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1) Special Taste – Natural made</a:t>
            </a:r>
            <a:endParaRPr lang="ko-KR" altLang="en-US" sz="40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0730F1-83DD-4D98-B0EA-99E3F2768529}"/>
              </a:ext>
            </a:extLst>
          </p:cNvPr>
          <p:cNvGrpSpPr/>
          <p:nvPr/>
        </p:nvGrpSpPr>
        <p:grpSpPr>
          <a:xfrm>
            <a:off x="949233" y="2027579"/>
            <a:ext cx="7245532" cy="609600"/>
            <a:chOff x="949234" y="3229362"/>
            <a:chExt cx="7245532" cy="6096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E34A-EE61-4649-AE1F-0836249EA21F}"/>
                </a:ext>
              </a:extLst>
            </p:cNvPr>
            <p:cNvSpPr/>
            <p:nvPr/>
          </p:nvSpPr>
          <p:spPr>
            <a:xfrm>
              <a:off x="6365966" y="3229362"/>
              <a:ext cx="18288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Growth Accelerator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3DE62BB-FDB4-4680-AA78-59D74F6D28CC}"/>
                </a:ext>
              </a:extLst>
            </p:cNvPr>
            <p:cNvSpPr/>
            <p:nvPr/>
          </p:nvSpPr>
          <p:spPr>
            <a:xfrm>
              <a:off x="949234" y="3229362"/>
              <a:ext cx="18288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Antibiotic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585068-E124-4421-B81E-C94D433B4016}"/>
                </a:ext>
              </a:extLst>
            </p:cNvPr>
            <p:cNvSpPr/>
            <p:nvPr/>
          </p:nvSpPr>
          <p:spPr>
            <a:xfrm>
              <a:off x="3657599" y="3229362"/>
              <a:ext cx="18288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Preservative</a:t>
              </a:r>
              <a:endParaRPr lang="ko-KR" altLang="en-US" dirty="0"/>
            </a:p>
          </p:txBody>
        </p:sp>
      </p:grpSp>
      <p:pic>
        <p:nvPicPr>
          <p:cNvPr id="14" name="Picture 8" descr="우드칩에 대해서 자세하게 알아볼까요? 우드칩과 관련하여 논란이 되는 사안들에 대하여 이야기 해 보겠습니다. 우드칩(Wood  Chips)은 무엇일까요? 우드 칩 Wood Chips)은 나무, 가지, 벌목 잔여물, 그루터기, 뿌리 및 목재 폐기물과 같은 큰 목재  조각을 절단하거나 ...">
            <a:extLst>
              <a:ext uri="{FF2B5EF4-FFF2-40B4-BE49-F238E27FC236}">
                <a16:creationId xmlns:a16="http://schemas.microsoft.com/office/drawing/2014/main" id="{B52AF323-0E65-4525-975B-1D78C7FF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74" y="3429000"/>
            <a:ext cx="3715047" cy="247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C4D2EFCE-60FF-4CC0-B186-1A33F299240D}"/>
              </a:ext>
            </a:extLst>
          </p:cNvPr>
          <p:cNvSpPr/>
          <p:nvPr/>
        </p:nvSpPr>
        <p:spPr>
          <a:xfrm>
            <a:off x="-1976847" y="1553265"/>
            <a:ext cx="13141235" cy="1607945"/>
          </a:xfrm>
          <a:prstGeom prst="mathMultiply">
            <a:avLst>
              <a:gd name="adj1" fmla="val 11495"/>
            </a:avLst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244ACF-B20F-4117-AFC5-9182D07BC2B7}"/>
              </a:ext>
            </a:extLst>
          </p:cNvPr>
          <p:cNvSpPr/>
          <p:nvPr/>
        </p:nvSpPr>
        <p:spPr>
          <a:xfrm>
            <a:off x="3622763" y="5943513"/>
            <a:ext cx="1898468" cy="37446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Oak Tree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47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2) Healthy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F197F-ED16-4F95-AD88-7AAC5A32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4" y="2001478"/>
            <a:ext cx="5538652" cy="396974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11EDE1-800E-42BC-8920-980F4A56867E}"/>
              </a:ext>
            </a:extLst>
          </p:cNvPr>
          <p:cNvCxnSpPr>
            <a:cxnSpLocks/>
          </p:cNvCxnSpPr>
          <p:nvPr/>
        </p:nvCxnSpPr>
        <p:spPr>
          <a:xfrm>
            <a:off x="949233" y="4632960"/>
            <a:ext cx="72455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35C346-A288-40BD-A186-A86D347D9968}"/>
              </a:ext>
            </a:extLst>
          </p:cNvPr>
          <p:cNvCxnSpPr>
            <a:cxnSpLocks/>
          </p:cNvCxnSpPr>
          <p:nvPr/>
        </p:nvCxnSpPr>
        <p:spPr>
          <a:xfrm>
            <a:off x="949233" y="3161211"/>
            <a:ext cx="7245531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EFBF06-C463-48B8-A47C-C5052BF6EB69}"/>
              </a:ext>
            </a:extLst>
          </p:cNvPr>
          <p:cNvCxnSpPr>
            <a:cxnSpLocks/>
          </p:cNvCxnSpPr>
          <p:nvPr/>
        </p:nvCxnSpPr>
        <p:spPr>
          <a:xfrm>
            <a:off x="3117669" y="2377440"/>
            <a:ext cx="5660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413392-98B0-405F-9626-BC23063E6564}"/>
              </a:ext>
            </a:extLst>
          </p:cNvPr>
          <p:cNvCxnSpPr>
            <a:cxnSpLocks/>
          </p:cNvCxnSpPr>
          <p:nvPr/>
        </p:nvCxnSpPr>
        <p:spPr>
          <a:xfrm>
            <a:off x="5408023" y="2377440"/>
            <a:ext cx="181138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3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9144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89439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3) Market Share – 30%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1479733"/>
            <a:ext cx="20574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C4F1682-BFB1-4B9A-A142-A21389A8CE02}"/>
              </a:ext>
            </a:extLst>
          </p:cNvPr>
          <p:cNvSpPr/>
          <p:nvPr/>
        </p:nvSpPr>
        <p:spPr>
          <a:xfrm>
            <a:off x="2552519" y="2427541"/>
            <a:ext cx="3997637" cy="3997637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D297BCC0-DDCC-4D3C-8583-1A2A069ACD8F}"/>
              </a:ext>
            </a:extLst>
          </p:cNvPr>
          <p:cNvSpPr/>
          <p:nvPr/>
        </p:nvSpPr>
        <p:spPr>
          <a:xfrm>
            <a:off x="2552519" y="2427541"/>
            <a:ext cx="3997637" cy="3997637"/>
          </a:xfrm>
          <a:prstGeom prst="pie">
            <a:avLst>
              <a:gd name="adj1" fmla="val 16200000"/>
              <a:gd name="adj2" fmla="val 1080000"/>
            </a:avLst>
          </a:prstGeom>
          <a:solidFill>
            <a:schemeClr val="accent1"/>
          </a:solidFill>
        </p:spPr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B3840-1383-4357-A088-8FE02FE27ED8}"/>
              </a:ext>
            </a:extLst>
          </p:cNvPr>
          <p:cNvSpPr/>
          <p:nvPr/>
        </p:nvSpPr>
        <p:spPr>
          <a:xfrm>
            <a:off x="2852341" y="2727363"/>
            <a:ext cx="3397993" cy="3397993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6" name="Graphic 5" descr="부채">
            <a:extLst>
              <a:ext uri="{FF2B5EF4-FFF2-40B4-BE49-F238E27FC236}">
                <a16:creationId xmlns:a16="http://schemas.microsoft.com/office/drawing/2014/main" id="{8163049A-9A30-410C-91AE-99A7EE20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2022" y="3267044"/>
            <a:ext cx="2318631" cy="2318631"/>
          </a:xfrm>
          <a:prstGeom prst="rect">
            <a:avLst/>
          </a:prstGeom>
          <a:solidFill>
            <a:prstClr val="white"/>
          </a:solidFill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BCD89F-6EE3-41D5-8FA3-95FD617E9C9B}"/>
              </a:ext>
            </a:extLst>
          </p:cNvPr>
          <p:cNvSpPr/>
          <p:nvPr/>
        </p:nvSpPr>
        <p:spPr>
          <a:xfrm>
            <a:off x="1" y="3858490"/>
            <a:ext cx="2552518" cy="11357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First in </a:t>
            </a:r>
            <a:r>
              <a:rPr lang="en-US" altLang="ko-KR" sz="2400" b="1" dirty="0" err="1"/>
              <a:t>S.Korea</a:t>
            </a:r>
            <a:endParaRPr lang="ko-KR" altLang="en-US" sz="2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142D1D2-EC3A-41A5-8D6D-0B2773835D5F}"/>
              </a:ext>
            </a:extLst>
          </p:cNvPr>
          <p:cNvSpPr/>
          <p:nvPr/>
        </p:nvSpPr>
        <p:spPr>
          <a:xfrm>
            <a:off x="6550156" y="3858490"/>
            <a:ext cx="2593844" cy="11357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Circulated in Supermarkets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086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4) Retort Products (Bulk Possible)</a:t>
            </a:r>
            <a:endParaRPr lang="ko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7DFB8-AB91-4CB7-A816-E14EDF67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251"/>
            <a:ext cx="9144000" cy="30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9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501E-551C-4E9E-A815-EB16DBA9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altLang="ko-KR" b="1" dirty="0"/>
              <a:t>Any Questions?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777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re to Eat All the Best Pig Parts in San Francisco | San Francisco, CA">
            <a:extLst>
              <a:ext uri="{FF2B5EF4-FFF2-40B4-BE49-F238E27FC236}">
                <a16:creationId xmlns:a16="http://schemas.microsoft.com/office/drawing/2014/main" id="{E5C7805D-A9B6-4C85-A618-636FEE9D90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9" r="11495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0496DD-B198-40E7-BB2C-EE2529E4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Pork Products</a:t>
            </a:r>
          </a:p>
        </p:txBody>
      </p:sp>
    </p:spTree>
    <p:extLst>
      <p:ext uri="{BB962C8B-B14F-4D97-AF65-F5344CB8AC3E}">
        <p14:creationId xmlns:p14="http://schemas.microsoft.com/office/powerpoint/2010/main" val="100080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4F38-93FC-4D21-86F7-D77F4A2C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89439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www.itda.io</a:t>
            </a:r>
          </a:p>
        </p:txBody>
      </p:sp>
      <p:pic>
        <p:nvPicPr>
          <p:cNvPr id="6" name="Graphic 5" descr="Earth Globe Americas">
            <a:extLst>
              <a:ext uri="{FF2B5EF4-FFF2-40B4-BE49-F238E27FC236}">
                <a16:creationId xmlns:a16="http://schemas.microsoft.com/office/drawing/2014/main" id="{95DDF186-8B9D-453C-901B-6FC8376AB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2519" y="2427541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568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04A237-628D-4ABA-9B28-2EB1D908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65" y="581891"/>
            <a:ext cx="2828257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 Information</a:t>
            </a:r>
          </a:p>
        </p:txBody>
      </p:sp>
      <p:pic>
        <p:nvPicPr>
          <p:cNvPr id="7" name="Graphic 6" descr="정보">
            <a:extLst>
              <a:ext uri="{FF2B5EF4-FFF2-40B4-BE49-F238E27FC236}">
                <a16:creationId xmlns:a16="http://schemas.microsoft.com/office/drawing/2014/main" id="{F215E817-08AB-40A4-A54F-10ADF47E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270" y="1158297"/>
            <a:ext cx="4411246" cy="44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187F8-AFEF-4C1B-A066-A2CA09FB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OEM, (Packaging)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447F6-F8AD-4970-94B7-49140534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However you want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6EF5DB-5F4D-4718-B8C4-BFF210BC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1931"/>
            <a:ext cx="9144000" cy="30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59C3169F-E6F6-4A83-9F78-F396FC11A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999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2187F8-AFEF-4C1B-A066-A2CA09F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b="1" dirty="0">
                <a:solidFill>
                  <a:srgbClr val="FFFFFF"/>
                </a:solidFill>
              </a:rPr>
              <a:t>Expiration Date</a:t>
            </a:r>
            <a:endParaRPr lang="ko-KR" altLang="en-US" sz="3500" b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447F6-F8AD-4970-94B7-49140534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anchor="ctr">
            <a:norm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</a:rPr>
              <a:t>Frozen(bulk): </a:t>
            </a:r>
            <a:r>
              <a:rPr lang="en-US" altLang="ko-KR" sz="2000" dirty="0">
                <a:solidFill>
                  <a:srgbClr val="FFFFFF"/>
                </a:solidFill>
              </a:rPr>
              <a:t>2 years</a:t>
            </a:r>
          </a:p>
          <a:p>
            <a:r>
              <a:rPr lang="en-US" altLang="ko-KR" sz="2000" b="1" dirty="0">
                <a:solidFill>
                  <a:srgbClr val="FFFFFF"/>
                </a:solidFill>
              </a:rPr>
              <a:t>Retort:</a:t>
            </a:r>
            <a:r>
              <a:rPr lang="en-US" altLang="ko-KR" sz="2000" dirty="0">
                <a:solidFill>
                  <a:srgbClr val="FFFFFF"/>
                </a:solidFill>
              </a:rPr>
              <a:t> 6 months -&gt; 1 year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7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0"/>
            <a:ext cx="9141618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9B025-EA7E-4BAD-8C46-5DC8457CDC45}"/>
              </a:ext>
            </a:extLst>
          </p:cNvPr>
          <p:cNvSpPr txBox="1"/>
          <p:nvPr/>
        </p:nvSpPr>
        <p:spPr>
          <a:xfrm>
            <a:off x="969769" y="713195"/>
            <a:ext cx="7204461" cy="2318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uk-UA"/>
            </a:defPPr>
            <a:lvl1pPr algn="ctr">
              <a:defRPr sz="660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Overview</a:t>
            </a:r>
          </a:p>
        </p:txBody>
      </p:sp>
      <p:pic>
        <p:nvPicPr>
          <p:cNvPr id="13" name="Graphic 12" descr="도시">
            <a:extLst>
              <a:ext uri="{FF2B5EF4-FFF2-40B4-BE49-F238E27FC236}">
                <a16:creationId xmlns:a16="http://schemas.microsoft.com/office/drawing/2014/main" id="{03DFD06D-9E1E-4EC2-ADF0-9802201A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7650" y="4880925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F9E77-E67E-4DBD-A2B7-D7B0DB16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478" r="5521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2187F8-AFEF-4C1B-A066-A2CA09FB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b="1">
                <a:solidFill>
                  <a:srgbClr val="FFFFFF"/>
                </a:solidFill>
              </a:rPr>
              <a:t>MOQ</a:t>
            </a:r>
            <a:endParaRPr lang="ko-KR" altLang="en-US" sz="3500" b="1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3D498D3-46F7-4702-BB55-FE3358542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500263"/>
              </p:ext>
            </p:extLst>
          </p:nvPr>
        </p:nvGraphicFramePr>
        <p:xfrm>
          <a:off x="3866534" y="1065862"/>
          <a:ext cx="4308514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4544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707419-6393-4456-A48A-BBDD0688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5" y="590062"/>
            <a:ext cx="405724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Good People, Lasting Partnership</a:t>
            </a:r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3201" y="2744546"/>
            <a:ext cx="104279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2285" y="29738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1546" y="3198265"/>
            <a:ext cx="95785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946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8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B6CB0B7E-C8DE-4104-941D-7C2B8AE1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3773" y="2452907"/>
            <a:ext cx="2256454" cy="857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9B025-EA7E-4BAD-8C46-5DC8457CDC45}"/>
              </a:ext>
            </a:extLst>
          </p:cNvPr>
          <p:cNvSpPr txBox="1"/>
          <p:nvPr/>
        </p:nvSpPr>
        <p:spPr>
          <a:xfrm>
            <a:off x="364753" y="3429722"/>
            <a:ext cx="8414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algn="ctr">
              <a:defRPr sz="660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defRPr>
            </a:lvl1pPr>
          </a:lstStyle>
          <a:p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ITDA, Inc.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50E1B-96B1-4D35-8A55-A5DE24560DCA}"/>
              </a:ext>
            </a:extLst>
          </p:cNvPr>
          <p:cNvSpPr txBox="1"/>
          <p:nvPr/>
        </p:nvSpPr>
        <p:spPr>
          <a:xfrm>
            <a:off x="1751233" y="4086303"/>
            <a:ext cx="5641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98CB"/>
                </a:solidFill>
                <a:latin typeface="+mn-ea"/>
                <a:cs typeface="Open Sans" panose="020B0606030504020204" pitchFamily="34" charset="0"/>
              </a:rPr>
              <a:t>“Connecting Technology and People”</a:t>
            </a:r>
            <a:endParaRPr lang="uk-UA" sz="1500" b="1" dirty="0">
              <a:solidFill>
                <a:srgbClr val="0098CB"/>
              </a:solidFill>
              <a:latin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07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A045C-2A2E-42B1-A758-4145FA00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43148-F945-46A1-AF18-D7DD3480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7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0EB96-1D98-4BD5-B7E3-8CAF90CF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A839E-50F8-4555-A3F3-88E2B25DD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9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ABEA4-7152-49F3-9C29-F22F8766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11090-C9CA-4E33-BF84-8252C60DB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67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D089E-8CF1-40DA-89E3-82777AD2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BC413-0F98-49E2-B9EA-817806B72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7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5A9B4-7A7D-4DAA-9AEC-81862FE3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A8F1C-49B0-4D50-8024-84A6EDF9B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42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F99873C-81FE-4F6D-87C5-E32BA65B7CEC}"/>
              </a:ext>
            </a:extLst>
          </p:cNvPr>
          <p:cNvSpPr/>
          <p:nvPr/>
        </p:nvSpPr>
        <p:spPr>
          <a:xfrm>
            <a:off x="4005162" y="4610219"/>
            <a:ext cx="1133674" cy="2211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Price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3D447-C6B0-4BBB-9A62-4A622FF0E1FC}"/>
              </a:ext>
            </a:extLst>
          </p:cNvPr>
          <p:cNvSpPr txBox="1"/>
          <p:nvPr/>
        </p:nvSpPr>
        <p:spPr>
          <a:xfrm>
            <a:off x="3960838" y="1598500"/>
            <a:ext cx="122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Varies by: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BF02DA-5487-418F-98A7-4389AE210911}"/>
              </a:ext>
            </a:extLst>
          </p:cNvPr>
          <p:cNvSpPr/>
          <p:nvPr/>
        </p:nvSpPr>
        <p:spPr>
          <a:xfrm>
            <a:off x="3129642" y="4732327"/>
            <a:ext cx="2884714" cy="12801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Lowest Possible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DD59E-2540-4455-B2CC-DA21FDFBC223}"/>
              </a:ext>
            </a:extLst>
          </p:cNvPr>
          <p:cNvSpPr txBox="1"/>
          <p:nvPr/>
        </p:nvSpPr>
        <p:spPr>
          <a:xfrm>
            <a:off x="3894989" y="4210109"/>
            <a:ext cx="1354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We assure: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2A713F-C4BD-4AC6-BD02-59C9EA957F57}"/>
              </a:ext>
            </a:extLst>
          </p:cNvPr>
          <p:cNvGrpSpPr/>
          <p:nvPr/>
        </p:nvGrpSpPr>
        <p:grpSpPr>
          <a:xfrm>
            <a:off x="691786" y="2266702"/>
            <a:ext cx="7760427" cy="1280160"/>
            <a:chOff x="1261653" y="2266702"/>
            <a:chExt cx="10356670" cy="128016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3F8DAC-7DA8-4FD7-82BA-B32774801938}"/>
                </a:ext>
              </a:extLst>
            </p:cNvPr>
            <p:cNvSpPr/>
            <p:nvPr/>
          </p:nvSpPr>
          <p:spPr>
            <a:xfrm>
              <a:off x="1261653" y="2266702"/>
              <a:ext cx="2884714" cy="12801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Auction Price</a:t>
              </a:r>
              <a:endParaRPr lang="ko-KR" altLang="en-US" sz="28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D09F83B-2359-48E5-B39A-058C39712AB4}"/>
                </a:ext>
              </a:extLst>
            </p:cNvPr>
            <p:cNvSpPr/>
            <p:nvPr/>
          </p:nvSpPr>
          <p:spPr>
            <a:xfrm>
              <a:off x="4997631" y="2266702"/>
              <a:ext cx="2884714" cy="12801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Season</a:t>
              </a:r>
              <a:endParaRPr lang="ko-KR" altLang="en-US" sz="28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B97C840-CD56-4DA4-A5CE-33588031EDC8}"/>
                </a:ext>
              </a:extLst>
            </p:cNvPr>
            <p:cNvSpPr/>
            <p:nvPr/>
          </p:nvSpPr>
          <p:spPr>
            <a:xfrm>
              <a:off x="8733609" y="2266702"/>
              <a:ext cx="2884714" cy="128016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Part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5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D39548-8B82-4990-BD46-8A9BF5BD3C0F}"/>
              </a:ext>
            </a:extLst>
          </p:cNvPr>
          <p:cNvGraphicFramePr>
            <a:graphicFrameLocks noGrp="1"/>
          </p:cNvGraphicFramePr>
          <p:nvPr/>
        </p:nvGraphicFramePr>
        <p:xfrm>
          <a:off x="2368731" y="1464999"/>
          <a:ext cx="4406539" cy="3928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1201">
                  <a:extLst>
                    <a:ext uri="{9D8B030D-6E8A-4147-A177-3AD203B41FA5}">
                      <a16:colId xmlns:a16="http://schemas.microsoft.com/office/drawing/2014/main" val="293609042"/>
                    </a:ext>
                  </a:extLst>
                </a:gridCol>
                <a:gridCol w="1397669">
                  <a:extLst>
                    <a:ext uri="{9D8B030D-6E8A-4147-A177-3AD203B41FA5}">
                      <a16:colId xmlns:a16="http://schemas.microsoft.com/office/drawing/2014/main" val="2078799019"/>
                    </a:ext>
                  </a:extLst>
                </a:gridCol>
                <a:gridCol w="1397669">
                  <a:extLst>
                    <a:ext uri="{9D8B030D-6E8A-4147-A177-3AD203B41FA5}">
                      <a16:colId xmlns:a16="http://schemas.microsoft.com/office/drawing/2014/main" val="359633059"/>
                    </a:ext>
                  </a:extLst>
                </a:gridCol>
              </a:tblGrid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>
                          <a:effectLst/>
                        </a:rPr>
                        <a:t>Part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>
                          <a:effectLst/>
                        </a:rPr>
                        <a:t>Weight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>
                          <a:effectLst/>
                        </a:rPr>
                        <a:t>Price(won)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270375650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Tender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</a:rPr>
                        <a:t>1.15392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12650</a:t>
                      </a:r>
                      <a:endParaRPr lang="en-US" altLang="ko-KR" sz="1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2094080008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7.01968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12350</a:t>
                      </a:r>
                      <a:endParaRPr lang="en-US" altLang="ko-KR" sz="1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3440716728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Boston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shoulder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5.2888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23100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3279928704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Pork belly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10.76992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24910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4280873467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Spareribs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3.65408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12700</a:t>
                      </a:r>
                      <a:endParaRPr lang="en-US" altLang="ko-KR" sz="1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1733872481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 shoulder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10.86608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12730</a:t>
                      </a:r>
                      <a:endParaRPr lang="en-US" altLang="ko-KR" sz="1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2743399840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Ham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17.02032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7480</a:t>
                      </a:r>
                      <a:endParaRPr lang="en-US" altLang="ko-KR" sz="1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219616133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Pork jowl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</a:rPr>
                        <a:t>0.7212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39930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4283559197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u="none" strike="noStrike" dirty="0">
                          <a:effectLst/>
                        </a:rPr>
                        <a:t>Pork cheek meat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</a:rPr>
                        <a:t>0.28848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35280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4115650228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Skirt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meat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</a:rPr>
                        <a:t>0.33656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31110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291" marR="15291" marT="15291" marB="0" anchor="ctr"/>
                </a:tc>
                <a:extLst>
                  <a:ext uri="{0D108BD9-81ED-4DB2-BD59-A6C34878D82A}">
                    <a16:rowId xmlns:a16="http://schemas.microsoft.com/office/drawing/2014/main" val="21842296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8F21CC-B552-414F-A8B0-967CF0088E41}"/>
              </a:ext>
            </a:extLst>
          </p:cNvPr>
          <p:cNvSpPr txBox="1"/>
          <p:nvPr/>
        </p:nvSpPr>
        <p:spPr>
          <a:xfrm>
            <a:off x="2286000" y="586862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Source: </a:t>
            </a:r>
            <a:r>
              <a:rPr lang="ko-KR" altLang="en-US" sz="1400" dirty="0"/>
              <a:t>2020</a:t>
            </a:r>
            <a:r>
              <a:rPr lang="en-US" altLang="ko-KR" sz="1400" dirty="0"/>
              <a:t> </a:t>
            </a:r>
            <a:r>
              <a:rPr lang="ko-KR" altLang="en-US" sz="1400" dirty="0"/>
              <a:t>4</a:t>
            </a:r>
            <a:r>
              <a:rPr lang="en-US" altLang="ko-KR" sz="1400" baseline="30000" dirty="0" err="1"/>
              <a:t>th</a:t>
            </a:r>
            <a:r>
              <a:rPr lang="en-US" altLang="ko-KR" sz="1400" dirty="0"/>
              <a:t> quarter Livestock Products Circulation Information Research</a:t>
            </a:r>
            <a:r>
              <a:rPr lang="ko-KR" altLang="en-US" sz="1400" dirty="0"/>
              <a:t> </a:t>
            </a:r>
            <a:r>
              <a:rPr lang="en-US" altLang="ko-KR" sz="1400" dirty="0"/>
              <a:t>report by KAMIS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203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Farm</a:t>
            </a:r>
            <a:br>
              <a:rPr lang="en-US" altLang="ko-KR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Location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A66A90-16A0-42AA-836E-7746E4D1E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5" r="1783" b="1"/>
          <a:stretch/>
        </p:blipFill>
        <p:spPr>
          <a:xfrm>
            <a:off x="3805740" y="643466"/>
            <a:ext cx="4640018" cy="5568739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5969DCB9-235F-4531-ADB5-E858D02B6670}"/>
              </a:ext>
            </a:extLst>
          </p:cNvPr>
          <p:cNvSpPr txBox="1">
            <a:spLocks/>
          </p:cNvSpPr>
          <p:nvPr/>
        </p:nvSpPr>
        <p:spPr>
          <a:xfrm>
            <a:off x="3342941" y="5249146"/>
            <a:ext cx="2074941" cy="11863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 err="1"/>
              <a:t>Jeollanam</a:t>
            </a:r>
            <a:r>
              <a:rPr lang="en-US" altLang="ko-KR" sz="2400" b="1" dirty="0"/>
              <a:t>-Do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/>
              <a:t>‘</a:t>
            </a:r>
            <a:r>
              <a:rPr lang="ko-KR" altLang="en-US" sz="2400" b="1" dirty="0"/>
              <a:t>전라남도</a:t>
            </a:r>
            <a:r>
              <a:rPr lang="en-US" altLang="ko-KR" sz="2400" b="1" dirty="0"/>
              <a:t>’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A3A0A13-DBBA-48A6-96E9-170EAEC38480}"/>
              </a:ext>
            </a:extLst>
          </p:cNvPr>
          <p:cNvSpPr txBox="1">
            <a:spLocks/>
          </p:cNvSpPr>
          <p:nvPr/>
        </p:nvSpPr>
        <p:spPr>
          <a:xfrm>
            <a:off x="3342941" y="4907770"/>
            <a:ext cx="2074941" cy="459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accent1"/>
                </a:solidFill>
              </a:rPr>
              <a:t>Virus-free</a:t>
            </a:r>
          </a:p>
        </p:txBody>
      </p:sp>
    </p:spTree>
    <p:extLst>
      <p:ext uri="{BB962C8B-B14F-4D97-AF65-F5344CB8AC3E}">
        <p14:creationId xmlns:p14="http://schemas.microsoft.com/office/powerpoint/2010/main" val="154188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CBB92-71C4-4D44-9442-BCF8C9C9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Price</a:t>
            </a:r>
            <a:endParaRPr lang="ko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9A2E2D-9649-49AA-8C30-E88991B68FB1}"/>
              </a:ext>
            </a:extLst>
          </p:cNvPr>
          <p:cNvGraphicFramePr>
            <a:graphicFrameLocks noGrp="1"/>
          </p:cNvGraphicFramePr>
          <p:nvPr/>
        </p:nvGraphicFramePr>
        <p:xfrm>
          <a:off x="1781175" y="1872759"/>
          <a:ext cx="5581650" cy="101890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90825">
                  <a:extLst>
                    <a:ext uri="{9D8B030D-6E8A-4147-A177-3AD203B41FA5}">
                      <a16:colId xmlns:a16="http://schemas.microsoft.com/office/drawing/2014/main" val="263293600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677728874"/>
                    </a:ext>
                  </a:extLst>
                </a:gridCol>
              </a:tblGrid>
              <a:tr h="27451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Product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Price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1855093"/>
                  </a:ext>
                </a:extLst>
              </a:tr>
              <a:tr h="7443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Retort whole smoked duck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$14.5 per 1,000g</a:t>
                      </a:r>
                      <a:endParaRPr lang="ko-KR" sz="1600" b="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$8.5 per 500g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957954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4208EA64-7569-45BC-9F8C-ED5922AB2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1459494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&lt;Retort&gt;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654C7A-5A8D-4807-A083-68EB96C296E8}"/>
              </a:ext>
            </a:extLst>
          </p:cNvPr>
          <p:cNvGraphicFramePr>
            <a:graphicFrameLocks noGrp="1"/>
          </p:cNvGraphicFramePr>
          <p:nvPr/>
        </p:nvGraphicFramePr>
        <p:xfrm>
          <a:off x="1781175" y="3701143"/>
          <a:ext cx="5581650" cy="293408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790825">
                  <a:extLst>
                    <a:ext uri="{9D8B030D-6E8A-4147-A177-3AD203B41FA5}">
                      <a16:colId xmlns:a16="http://schemas.microsoft.com/office/drawing/2014/main" val="234886230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1344907159"/>
                    </a:ext>
                  </a:extLst>
                </a:gridCol>
              </a:tblGrid>
              <a:tr h="20443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Product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Approx. Weight (g)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154427"/>
                  </a:ext>
                </a:extLst>
              </a:tr>
              <a:tr h="55435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Smoked whole boneless duck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$13.96 per 1,000g</a:t>
                      </a:r>
                      <a:endParaRPr lang="ko-KR" sz="1600" kern="10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$7.66 per 500g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3247563"/>
                  </a:ext>
                </a:extLst>
              </a:tr>
              <a:tr h="20443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Smoked whole duck with bones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$13.51 per 1,000g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346110"/>
                  </a:ext>
                </a:extLst>
              </a:tr>
              <a:tr h="904274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Sliced smoked duck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$14.41 per 1,000g</a:t>
                      </a:r>
                      <a:endParaRPr lang="ko-KR" sz="1600" kern="10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$8.11 per 500g</a:t>
                      </a:r>
                      <a:endParaRPr lang="ko-KR" sz="1600" kern="10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$5.41 per 300g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477707"/>
                  </a:ext>
                </a:extLst>
              </a:tr>
              <a:tr h="55435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Smoked duck breast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$20.72 per 600g</a:t>
                      </a:r>
                      <a:endParaRPr lang="ko-KR" sz="1600" kern="10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$10.81 per 300g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1534892"/>
                  </a:ext>
                </a:extLst>
              </a:tr>
              <a:tr h="20443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Sliced smoked duck breast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$11.26 per 300g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075817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833D48DF-F4F3-4FEE-AA51-110345FC1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7019"/>
            <a:ext cx="1210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&lt;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Frozen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3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Export History</a:t>
            </a:r>
            <a:endParaRPr lang="ko-KR" altLang="en-US" sz="4000" b="1" dirty="0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D7EF4A30-1C2F-4DA5-8AFE-D995D9CFB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904049"/>
              </p:ext>
            </p:extLst>
          </p:nvPr>
        </p:nvGraphicFramePr>
        <p:xfrm>
          <a:off x="-32210" y="3069221"/>
          <a:ext cx="4241635" cy="2827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8621FCB4-DB64-4EB3-BF36-4BCFAC4F3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700634"/>
              </p:ext>
            </p:extLst>
          </p:nvPr>
        </p:nvGraphicFramePr>
        <p:xfrm>
          <a:off x="3660224" y="258253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E2E7FD-39F4-4C07-8A88-A0EEE2C10A06}"/>
              </a:ext>
            </a:extLst>
          </p:cNvPr>
          <p:cNvSpPr/>
          <p:nvPr/>
        </p:nvSpPr>
        <p:spPr>
          <a:xfrm>
            <a:off x="663830" y="1560205"/>
            <a:ext cx="2996394" cy="56468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2400" b="1" dirty="0"/>
              <a:t>2019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2C7E14-5810-4B95-9841-C8ED9B877A35}"/>
              </a:ext>
            </a:extLst>
          </p:cNvPr>
          <p:cNvSpPr/>
          <p:nvPr/>
        </p:nvSpPr>
        <p:spPr>
          <a:xfrm>
            <a:off x="5210027" y="1560205"/>
            <a:ext cx="2996394" cy="56468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2400" b="1" dirty="0"/>
              <a:t>2021 Jan. ~ Apr.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3FB7CE-483C-4184-986E-20ED0F0377A9}"/>
              </a:ext>
            </a:extLst>
          </p:cNvPr>
          <p:cNvSpPr/>
          <p:nvPr/>
        </p:nvSpPr>
        <p:spPr>
          <a:xfrm>
            <a:off x="1632396" y="4081350"/>
            <a:ext cx="912421" cy="45373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500" b="1" dirty="0"/>
              <a:t>$19,098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61CBD9-D2DC-4F39-A6E1-4467727240DA}"/>
              </a:ext>
            </a:extLst>
          </p:cNvPr>
          <p:cNvSpPr/>
          <p:nvPr/>
        </p:nvSpPr>
        <p:spPr>
          <a:xfrm>
            <a:off x="6252013" y="4162937"/>
            <a:ext cx="912421" cy="45373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500" b="1" dirty="0"/>
              <a:t>$214,422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2D0C60-0003-457A-9AB1-AC7E36F41EA6}"/>
              </a:ext>
            </a:extLst>
          </p:cNvPr>
          <p:cNvCxnSpPr>
            <a:cxnSpLocks/>
          </p:cNvCxnSpPr>
          <p:nvPr/>
        </p:nvCxnSpPr>
        <p:spPr>
          <a:xfrm>
            <a:off x="3562573" y="4347798"/>
            <a:ext cx="1227141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8D9C4998-A0CA-4F14-8020-679E18CF18C8}"/>
              </a:ext>
            </a:extLst>
          </p:cNvPr>
          <p:cNvSpPr txBox="1">
            <a:spLocks/>
          </p:cNvSpPr>
          <p:nvPr/>
        </p:nvSpPr>
        <p:spPr>
          <a:xfrm>
            <a:off x="3135086" y="3529761"/>
            <a:ext cx="2074941" cy="5892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/>
              <a:t>x11</a:t>
            </a:r>
          </a:p>
        </p:txBody>
      </p:sp>
    </p:spTree>
    <p:extLst>
      <p:ext uri="{BB962C8B-B14F-4D97-AF65-F5344CB8AC3E}">
        <p14:creationId xmlns:p14="http://schemas.microsoft.com/office/powerpoint/2010/main" val="219512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Company Growth</a:t>
            </a:r>
            <a:endParaRPr lang="ko-KR" altLang="en-US" sz="4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1E9E99-1E40-4F18-9CAC-BCFAF2D1600F}"/>
              </a:ext>
            </a:extLst>
          </p:cNvPr>
          <p:cNvGrpSpPr/>
          <p:nvPr/>
        </p:nvGrpSpPr>
        <p:grpSpPr>
          <a:xfrm>
            <a:off x="1963588" y="2069681"/>
            <a:ext cx="5158731" cy="4842293"/>
            <a:chOff x="2055627" y="2526799"/>
            <a:chExt cx="5032755" cy="4564321"/>
          </a:xfrm>
        </p:grpSpPr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4DDBE794-A064-4777-8AE7-A91989B1941F}"/>
                </a:ext>
              </a:extLst>
            </p:cNvPr>
            <p:cNvSpPr/>
            <p:nvPr/>
          </p:nvSpPr>
          <p:spPr>
            <a:xfrm>
              <a:off x="2828975" y="4980129"/>
              <a:ext cx="1956608" cy="2091055"/>
            </a:xfrm>
            <a:custGeom>
              <a:avLst/>
              <a:gdLst>
                <a:gd name="connsiteX0" fmla="*/ 3788569 w 4019550"/>
                <a:gd name="connsiteY0" fmla="*/ 4296251 h 4295775"/>
                <a:gd name="connsiteX1" fmla="*/ 3786664 w 4019550"/>
                <a:gd name="connsiteY1" fmla="*/ 4275296 h 4295775"/>
                <a:gd name="connsiteX2" fmla="*/ 3784759 w 4019550"/>
                <a:gd name="connsiteY2" fmla="*/ 4252437 h 4295775"/>
                <a:gd name="connsiteX3" fmla="*/ 3779044 w 4019550"/>
                <a:gd name="connsiteY3" fmla="*/ 4206716 h 4295775"/>
                <a:gd name="connsiteX4" fmla="*/ 3766661 w 4019550"/>
                <a:gd name="connsiteY4" fmla="*/ 4114324 h 4295775"/>
                <a:gd name="connsiteX5" fmla="*/ 3733324 w 4019550"/>
                <a:gd name="connsiteY5" fmla="*/ 3928586 h 4295775"/>
                <a:gd name="connsiteX6" fmla="*/ 3639026 w 4019550"/>
                <a:gd name="connsiteY6" fmla="*/ 3562826 h 4295775"/>
                <a:gd name="connsiteX7" fmla="*/ 3333274 w 4019550"/>
                <a:gd name="connsiteY7" fmla="*/ 2877026 h 4295775"/>
                <a:gd name="connsiteX8" fmla="*/ 2843689 w 4019550"/>
                <a:gd name="connsiteY8" fmla="*/ 2316956 h 4295775"/>
                <a:gd name="connsiteX9" fmla="*/ 2691289 w 4019550"/>
                <a:gd name="connsiteY9" fmla="*/ 2209324 h 4295775"/>
                <a:gd name="connsiteX10" fmla="*/ 2651284 w 4019550"/>
                <a:gd name="connsiteY10" fmla="*/ 2185511 h 4295775"/>
                <a:gd name="connsiteX11" fmla="*/ 2631281 w 4019550"/>
                <a:gd name="connsiteY11" fmla="*/ 2173129 h 4295775"/>
                <a:gd name="connsiteX12" fmla="*/ 2611279 w 4019550"/>
                <a:gd name="connsiteY12" fmla="*/ 2161699 h 4295775"/>
                <a:gd name="connsiteX13" fmla="*/ 2570321 w 4019550"/>
                <a:gd name="connsiteY13" fmla="*/ 2139791 h 4295775"/>
                <a:gd name="connsiteX14" fmla="*/ 2528411 w 4019550"/>
                <a:gd name="connsiteY14" fmla="*/ 2118836 h 4295775"/>
                <a:gd name="connsiteX15" fmla="*/ 2486501 w 4019550"/>
                <a:gd name="connsiteY15" fmla="*/ 2098834 h 4295775"/>
                <a:gd name="connsiteX16" fmla="*/ 2443639 w 4019550"/>
                <a:gd name="connsiteY16" fmla="*/ 2079784 h 4295775"/>
                <a:gd name="connsiteX17" fmla="*/ 2356009 w 4019550"/>
                <a:gd name="connsiteY17" fmla="*/ 2045494 h 4295775"/>
                <a:gd name="connsiteX18" fmla="*/ 2175986 w 4019550"/>
                <a:gd name="connsiteY18" fmla="*/ 1990249 h 4295775"/>
                <a:gd name="connsiteX19" fmla="*/ 2130266 w 4019550"/>
                <a:gd name="connsiteY19" fmla="*/ 1979771 h 4295775"/>
                <a:gd name="connsiteX20" fmla="*/ 2084546 w 4019550"/>
                <a:gd name="connsiteY20" fmla="*/ 1970246 h 4295775"/>
                <a:gd name="connsiteX21" fmla="*/ 2037874 w 4019550"/>
                <a:gd name="connsiteY21" fmla="*/ 1961674 h 4295775"/>
                <a:gd name="connsiteX22" fmla="*/ 1990249 w 4019550"/>
                <a:gd name="connsiteY22" fmla="*/ 1952149 h 4295775"/>
                <a:gd name="connsiteX23" fmla="*/ 1893094 w 4019550"/>
                <a:gd name="connsiteY23" fmla="*/ 1933099 h 4295775"/>
                <a:gd name="connsiteX24" fmla="*/ 1869281 w 4019550"/>
                <a:gd name="connsiteY24" fmla="*/ 1928336 h 4295775"/>
                <a:gd name="connsiteX25" fmla="*/ 1845469 w 4019550"/>
                <a:gd name="connsiteY25" fmla="*/ 1921669 h 4295775"/>
                <a:gd name="connsiteX26" fmla="*/ 1797844 w 4019550"/>
                <a:gd name="connsiteY26" fmla="*/ 1909286 h 4295775"/>
                <a:gd name="connsiteX27" fmla="*/ 1750219 w 4019550"/>
                <a:gd name="connsiteY27" fmla="*/ 1896903 h 4295775"/>
                <a:gd name="connsiteX28" fmla="*/ 1726406 w 4019550"/>
                <a:gd name="connsiteY28" fmla="*/ 1890236 h 4295775"/>
                <a:gd name="connsiteX29" fmla="*/ 1702594 w 4019550"/>
                <a:gd name="connsiteY29" fmla="*/ 1882616 h 4295775"/>
                <a:gd name="connsiteX30" fmla="*/ 1608296 w 4019550"/>
                <a:gd name="connsiteY30" fmla="*/ 1852136 h 4295775"/>
                <a:gd name="connsiteX31" fmla="*/ 1584484 w 4019550"/>
                <a:gd name="connsiteY31" fmla="*/ 1844516 h 4295775"/>
                <a:gd name="connsiteX32" fmla="*/ 1561624 w 4019550"/>
                <a:gd name="connsiteY32" fmla="*/ 1835944 h 4295775"/>
                <a:gd name="connsiteX33" fmla="*/ 1515904 w 4019550"/>
                <a:gd name="connsiteY33" fmla="*/ 1817846 h 4295775"/>
                <a:gd name="connsiteX34" fmla="*/ 1470184 w 4019550"/>
                <a:gd name="connsiteY34" fmla="*/ 1799749 h 4295775"/>
                <a:gd name="connsiteX35" fmla="*/ 1447324 w 4019550"/>
                <a:gd name="connsiteY35" fmla="*/ 1790224 h 4295775"/>
                <a:gd name="connsiteX36" fmla="*/ 1424464 w 4019550"/>
                <a:gd name="connsiteY36" fmla="*/ 1779746 h 4295775"/>
                <a:gd name="connsiteX37" fmla="*/ 1334929 w 4019550"/>
                <a:gd name="connsiteY37" fmla="*/ 1737836 h 4295775"/>
                <a:gd name="connsiteX38" fmla="*/ 1323499 w 4019550"/>
                <a:gd name="connsiteY38" fmla="*/ 1733074 h 4295775"/>
                <a:gd name="connsiteX39" fmla="*/ 1313021 w 4019550"/>
                <a:gd name="connsiteY39" fmla="*/ 1727359 h 4295775"/>
                <a:gd name="connsiteX40" fmla="*/ 1291114 w 4019550"/>
                <a:gd name="connsiteY40" fmla="*/ 1715928 h 4295775"/>
                <a:gd name="connsiteX41" fmla="*/ 1246346 w 4019550"/>
                <a:gd name="connsiteY41" fmla="*/ 1691164 h 4295775"/>
                <a:gd name="connsiteX42" fmla="*/ 1202531 w 4019550"/>
                <a:gd name="connsiteY42" fmla="*/ 1667351 h 4295775"/>
                <a:gd name="connsiteX43" fmla="*/ 1160621 w 4019550"/>
                <a:gd name="connsiteY43" fmla="*/ 1641634 h 4295775"/>
                <a:gd name="connsiteX44" fmla="*/ 1118711 w 4019550"/>
                <a:gd name="connsiteY44" fmla="*/ 1615916 h 4295775"/>
                <a:gd name="connsiteX45" fmla="*/ 1076801 w 4019550"/>
                <a:gd name="connsiteY45" fmla="*/ 1589246 h 4295775"/>
                <a:gd name="connsiteX46" fmla="*/ 995839 w 4019550"/>
                <a:gd name="connsiteY46" fmla="*/ 1533049 h 4295775"/>
                <a:gd name="connsiteX47" fmla="*/ 917734 w 4019550"/>
                <a:gd name="connsiteY47" fmla="*/ 1473041 h 4295775"/>
                <a:gd name="connsiteX48" fmla="*/ 842486 w 4019550"/>
                <a:gd name="connsiteY48" fmla="*/ 1410176 h 4295775"/>
                <a:gd name="connsiteX49" fmla="*/ 805339 w 4019550"/>
                <a:gd name="connsiteY49" fmla="*/ 1377791 h 4295775"/>
                <a:gd name="connsiteX50" fmla="*/ 769144 w 4019550"/>
                <a:gd name="connsiteY50" fmla="*/ 1344453 h 4295775"/>
                <a:gd name="connsiteX51" fmla="*/ 733901 w 4019550"/>
                <a:gd name="connsiteY51" fmla="*/ 1310164 h 4295775"/>
                <a:gd name="connsiteX52" fmla="*/ 715804 w 4019550"/>
                <a:gd name="connsiteY52" fmla="*/ 1293019 h 4295775"/>
                <a:gd name="connsiteX53" fmla="*/ 698659 w 4019550"/>
                <a:gd name="connsiteY53" fmla="*/ 1274921 h 4295775"/>
                <a:gd name="connsiteX54" fmla="*/ 631031 w 4019550"/>
                <a:gd name="connsiteY54" fmla="*/ 1203484 h 4295775"/>
                <a:gd name="connsiteX55" fmla="*/ 567214 w 4019550"/>
                <a:gd name="connsiteY55" fmla="*/ 1129189 h 4295775"/>
                <a:gd name="connsiteX56" fmla="*/ 506254 w 4019550"/>
                <a:gd name="connsiteY56" fmla="*/ 1052989 h 4295775"/>
                <a:gd name="connsiteX57" fmla="*/ 290989 w 4019550"/>
                <a:gd name="connsiteY57" fmla="*/ 728186 h 4295775"/>
                <a:gd name="connsiteX58" fmla="*/ 123349 w 4019550"/>
                <a:gd name="connsiteY58" fmla="*/ 377666 h 4295775"/>
                <a:gd name="connsiteX59" fmla="*/ 57626 w 4019550"/>
                <a:gd name="connsiteY59" fmla="*/ 194786 h 4295775"/>
                <a:gd name="connsiteX60" fmla="*/ 7144 w 4019550"/>
                <a:gd name="connsiteY60" fmla="*/ 7144 h 4295775"/>
                <a:gd name="connsiteX61" fmla="*/ 64294 w 4019550"/>
                <a:gd name="connsiteY61" fmla="*/ 191929 h 4295775"/>
                <a:gd name="connsiteX62" fmla="*/ 136684 w 4019550"/>
                <a:gd name="connsiteY62" fmla="*/ 371951 h 4295775"/>
                <a:gd name="connsiteX63" fmla="*/ 315754 w 4019550"/>
                <a:gd name="connsiteY63" fmla="*/ 713899 h 4295775"/>
                <a:gd name="connsiteX64" fmla="*/ 540544 w 4019550"/>
                <a:gd name="connsiteY64" fmla="*/ 1026319 h 4295775"/>
                <a:gd name="connsiteX65" fmla="*/ 603409 w 4019550"/>
                <a:gd name="connsiteY65" fmla="*/ 1098709 h 4295775"/>
                <a:gd name="connsiteX66" fmla="*/ 669131 w 4019550"/>
                <a:gd name="connsiteY66" fmla="*/ 1169194 h 4295775"/>
                <a:gd name="connsiteX67" fmla="*/ 737711 w 4019550"/>
                <a:gd name="connsiteY67" fmla="*/ 1235869 h 4295775"/>
                <a:gd name="connsiteX68" fmla="*/ 754856 w 4019550"/>
                <a:gd name="connsiteY68" fmla="*/ 1252061 h 4295775"/>
                <a:gd name="connsiteX69" fmla="*/ 772954 w 4019550"/>
                <a:gd name="connsiteY69" fmla="*/ 1268253 h 4295775"/>
                <a:gd name="connsiteX70" fmla="*/ 809149 w 4019550"/>
                <a:gd name="connsiteY70" fmla="*/ 1299686 h 4295775"/>
                <a:gd name="connsiteX71" fmla="*/ 845344 w 4019550"/>
                <a:gd name="connsiteY71" fmla="*/ 1331119 h 4295775"/>
                <a:gd name="connsiteX72" fmla="*/ 882491 w 4019550"/>
                <a:gd name="connsiteY72" fmla="*/ 1360646 h 4295775"/>
                <a:gd name="connsiteX73" fmla="*/ 958691 w 4019550"/>
                <a:gd name="connsiteY73" fmla="*/ 1418749 h 4295775"/>
                <a:gd name="connsiteX74" fmla="*/ 1036796 w 4019550"/>
                <a:gd name="connsiteY74" fmla="*/ 1473994 h 4295775"/>
                <a:gd name="connsiteX75" fmla="*/ 1117759 w 4019550"/>
                <a:gd name="connsiteY75" fmla="*/ 1525428 h 4295775"/>
                <a:gd name="connsiteX76" fmla="*/ 1158716 w 4019550"/>
                <a:gd name="connsiteY76" fmla="*/ 1549241 h 4295775"/>
                <a:gd name="connsiteX77" fmla="*/ 1200626 w 4019550"/>
                <a:gd name="connsiteY77" fmla="*/ 1573053 h 4295775"/>
                <a:gd name="connsiteX78" fmla="*/ 1242536 w 4019550"/>
                <a:gd name="connsiteY78" fmla="*/ 1596866 h 4295775"/>
                <a:gd name="connsiteX79" fmla="*/ 1285399 w 4019550"/>
                <a:gd name="connsiteY79" fmla="*/ 1617821 h 4295775"/>
                <a:gd name="connsiteX80" fmla="*/ 1328261 w 4019550"/>
                <a:gd name="connsiteY80" fmla="*/ 1638776 h 4295775"/>
                <a:gd name="connsiteX81" fmla="*/ 1349216 w 4019550"/>
                <a:gd name="connsiteY81" fmla="*/ 1649253 h 4295775"/>
                <a:gd name="connsiteX82" fmla="*/ 1359694 w 4019550"/>
                <a:gd name="connsiteY82" fmla="*/ 1654016 h 4295775"/>
                <a:gd name="connsiteX83" fmla="*/ 1371124 w 4019550"/>
                <a:gd name="connsiteY83" fmla="*/ 1658778 h 4295775"/>
                <a:gd name="connsiteX84" fmla="*/ 1458754 w 4019550"/>
                <a:gd name="connsiteY84" fmla="*/ 1695926 h 4295775"/>
                <a:gd name="connsiteX85" fmla="*/ 1480661 w 4019550"/>
                <a:gd name="connsiteY85" fmla="*/ 1705451 h 4295775"/>
                <a:gd name="connsiteX86" fmla="*/ 1503521 w 4019550"/>
                <a:gd name="connsiteY86" fmla="*/ 1713071 h 4295775"/>
                <a:gd name="connsiteX87" fmla="*/ 1548289 w 4019550"/>
                <a:gd name="connsiteY87" fmla="*/ 1729264 h 4295775"/>
                <a:gd name="connsiteX88" fmla="*/ 1593056 w 4019550"/>
                <a:gd name="connsiteY88" fmla="*/ 1745456 h 4295775"/>
                <a:gd name="connsiteX89" fmla="*/ 1615916 w 4019550"/>
                <a:gd name="connsiteY89" fmla="*/ 1753076 h 4295775"/>
                <a:gd name="connsiteX90" fmla="*/ 1638776 w 4019550"/>
                <a:gd name="connsiteY90" fmla="*/ 1759744 h 4295775"/>
                <a:gd name="connsiteX91" fmla="*/ 1730216 w 4019550"/>
                <a:gd name="connsiteY91" fmla="*/ 1785461 h 4295775"/>
                <a:gd name="connsiteX92" fmla="*/ 1753076 w 4019550"/>
                <a:gd name="connsiteY92" fmla="*/ 1792128 h 4295775"/>
                <a:gd name="connsiteX93" fmla="*/ 1775936 w 4019550"/>
                <a:gd name="connsiteY93" fmla="*/ 1796891 h 4295775"/>
                <a:gd name="connsiteX94" fmla="*/ 1822609 w 4019550"/>
                <a:gd name="connsiteY94" fmla="*/ 1807369 h 4295775"/>
                <a:gd name="connsiteX95" fmla="*/ 1869281 w 4019550"/>
                <a:gd name="connsiteY95" fmla="*/ 1817846 h 4295775"/>
                <a:gd name="connsiteX96" fmla="*/ 1892141 w 4019550"/>
                <a:gd name="connsiteY96" fmla="*/ 1822609 h 4295775"/>
                <a:gd name="connsiteX97" fmla="*/ 1915954 w 4019550"/>
                <a:gd name="connsiteY97" fmla="*/ 1826419 h 4295775"/>
                <a:gd name="connsiteX98" fmla="*/ 2010251 w 4019550"/>
                <a:gd name="connsiteY98" fmla="*/ 1841659 h 4295775"/>
                <a:gd name="connsiteX99" fmla="*/ 2057876 w 4019550"/>
                <a:gd name="connsiteY99" fmla="*/ 1849278 h 4295775"/>
                <a:gd name="connsiteX100" fmla="*/ 2107406 w 4019550"/>
                <a:gd name="connsiteY100" fmla="*/ 1856899 h 4295775"/>
                <a:gd name="connsiteX101" fmla="*/ 2156936 w 4019550"/>
                <a:gd name="connsiteY101" fmla="*/ 1865471 h 4295775"/>
                <a:gd name="connsiteX102" fmla="*/ 2205514 w 4019550"/>
                <a:gd name="connsiteY102" fmla="*/ 1874996 h 4295775"/>
                <a:gd name="connsiteX103" fmla="*/ 2398871 w 4019550"/>
                <a:gd name="connsiteY103" fmla="*/ 1926431 h 4295775"/>
                <a:gd name="connsiteX104" fmla="*/ 2493169 w 4019550"/>
                <a:gd name="connsiteY104" fmla="*/ 1959769 h 4295775"/>
                <a:gd name="connsiteX105" fmla="*/ 2539841 w 4019550"/>
                <a:gd name="connsiteY105" fmla="*/ 1978819 h 4295775"/>
                <a:gd name="connsiteX106" fmla="*/ 2585561 w 4019550"/>
                <a:gd name="connsiteY106" fmla="*/ 1998821 h 4295775"/>
                <a:gd name="connsiteX107" fmla="*/ 2631281 w 4019550"/>
                <a:gd name="connsiteY107" fmla="*/ 2019776 h 4295775"/>
                <a:gd name="connsiteX108" fmla="*/ 2676049 w 4019550"/>
                <a:gd name="connsiteY108" fmla="*/ 2041684 h 4295775"/>
                <a:gd name="connsiteX109" fmla="*/ 2698909 w 4019550"/>
                <a:gd name="connsiteY109" fmla="*/ 2053114 h 4295775"/>
                <a:gd name="connsiteX110" fmla="*/ 2720816 w 4019550"/>
                <a:gd name="connsiteY110" fmla="*/ 2065496 h 4295775"/>
                <a:gd name="connsiteX111" fmla="*/ 2764631 w 4019550"/>
                <a:gd name="connsiteY111" fmla="*/ 2090261 h 4295775"/>
                <a:gd name="connsiteX112" fmla="*/ 2933224 w 4019550"/>
                <a:gd name="connsiteY112" fmla="*/ 2199799 h 4295775"/>
                <a:gd name="connsiteX113" fmla="*/ 3480911 w 4019550"/>
                <a:gd name="connsiteY113" fmla="*/ 2781776 h 4295775"/>
                <a:gd name="connsiteX114" fmla="*/ 3678079 w 4019550"/>
                <a:gd name="connsiteY114" fmla="*/ 3129439 h 4295775"/>
                <a:gd name="connsiteX115" fmla="*/ 3831431 w 4019550"/>
                <a:gd name="connsiteY115" fmla="*/ 3497104 h 4295775"/>
                <a:gd name="connsiteX116" fmla="*/ 3944779 w 4019550"/>
                <a:gd name="connsiteY116" fmla="*/ 3879056 h 4295775"/>
                <a:gd name="connsiteX117" fmla="*/ 3987641 w 4019550"/>
                <a:gd name="connsiteY117" fmla="*/ 4074319 h 4295775"/>
                <a:gd name="connsiteX118" fmla="*/ 4004786 w 4019550"/>
                <a:gd name="connsiteY118" fmla="*/ 4173379 h 4295775"/>
                <a:gd name="connsiteX119" fmla="*/ 4012407 w 4019550"/>
                <a:gd name="connsiteY119" fmla="*/ 4223862 h 4295775"/>
                <a:gd name="connsiteX120" fmla="*/ 4016216 w 4019550"/>
                <a:gd name="connsiteY120" fmla="*/ 4249579 h 4295775"/>
                <a:gd name="connsiteX121" fmla="*/ 4018121 w 4019550"/>
                <a:gd name="connsiteY121" fmla="*/ 4262914 h 4295775"/>
                <a:gd name="connsiteX122" fmla="*/ 4020026 w 4019550"/>
                <a:gd name="connsiteY122" fmla="*/ 4277201 h 4295775"/>
                <a:gd name="connsiteX123" fmla="*/ 3788569 w 4019550"/>
                <a:gd name="connsiteY123" fmla="*/ 4296251 h 429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019550" h="4295775">
                  <a:moveTo>
                    <a:pt x="3788569" y="4296251"/>
                  </a:moveTo>
                  <a:lnTo>
                    <a:pt x="3786664" y="4275296"/>
                  </a:lnTo>
                  <a:lnTo>
                    <a:pt x="3784759" y="4252437"/>
                  </a:lnTo>
                  <a:cubicBezTo>
                    <a:pt x="3782854" y="4237196"/>
                    <a:pt x="3780949" y="4221956"/>
                    <a:pt x="3779044" y="4206716"/>
                  </a:cubicBezTo>
                  <a:cubicBezTo>
                    <a:pt x="3775234" y="4176236"/>
                    <a:pt x="3771424" y="4144804"/>
                    <a:pt x="3766661" y="4114324"/>
                  </a:cubicBezTo>
                  <a:cubicBezTo>
                    <a:pt x="3757136" y="4052411"/>
                    <a:pt x="3745706" y="3990499"/>
                    <a:pt x="3733324" y="3928586"/>
                  </a:cubicBezTo>
                  <a:cubicBezTo>
                    <a:pt x="3707606" y="3805714"/>
                    <a:pt x="3676174" y="3682841"/>
                    <a:pt x="3639026" y="3562826"/>
                  </a:cubicBezTo>
                  <a:cubicBezTo>
                    <a:pt x="3563779" y="3322796"/>
                    <a:pt x="3463766" y="3090386"/>
                    <a:pt x="3333274" y="2877026"/>
                  </a:cubicBezTo>
                  <a:cubicBezTo>
                    <a:pt x="3202781" y="2663666"/>
                    <a:pt x="3039904" y="2470309"/>
                    <a:pt x="2843689" y="2316956"/>
                  </a:cubicBezTo>
                  <a:cubicBezTo>
                    <a:pt x="2794159" y="2278856"/>
                    <a:pt x="2743676" y="2242661"/>
                    <a:pt x="2691289" y="2209324"/>
                  </a:cubicBezTo>
                  <a:cubicBezTo>
                    <a:pt x="2677954" y="2200751"/>
                    <a:pt x="2664619" y="2193131"/>
                    <a:pt x="2651284" y="2185511"/>
                  </a:cubicBezTo>
                  <a:lnTo>
                    <a:pt x="2631281" y="2173129"/>
                  </a:lnTo>
                  <a:lnTo>
                    <a:pt x="2611279" y="2161699"/>
                  </a:lnTo>
                  <a:lnTo>
                    <a:pt x="2570321" y="2139791"/>
                  </a:lnTo>
                  <a:lnTo>
                    <a:pt x="2528411" y="2118836"/>
                  </a:lnTo>
                  <a:cubicBezTo>
                    <a:pt x="2514124" y="2111216"/>
                    <a:pt x="2500789" y="2105501"/>
                    <a:pt x="2486501" y="2098834"/>
                  </a:cubicBezTo>
                  <a:cubicBezTo>
                    <a:pt x="2472214" y="2092166"/>
                    <a:pt x="2457926" y="2085499"/>
                    <a:pt x="2443639" y="2079784"/>
                  </a:cubicBezTo>
                  <a:cubicBezTo>
                    <a:pt x="2415064" y="2068353"/>
                    <a:pt x="2385536" y="2055971"/>
                    <a:pt x="2356009" y="2045494"/>
                  </a:cubicBezTo>
                  <a:cubicBezTo>
                    <a:pt x="2296954" y="2023586"/>
                    <a:pt x="2236946" y="2006441"/>
                    <a:pt x="2175986" y="1990249"/>
                  </a:cubicBezTo>
                  <a:lnTo>
                    <a:pt x="2130266" y="1979771"/>
                  </a:lnTo>
                  <a:cubicBezTo>
                    <a:pt x="2115026" y="1975961"/>
                    <a:pt x="2099786" y="1972151"/>
                    <a:pt x="2084546" y="1970246"/>
                  </a:cubicBezTo>
                  <a:lnTo>
                    <a:pt x="2037874" y="1961674"/>
                  </a:lnTo>
                  <a:lnTo>
                    <a:pt x="1990249" y="1952149"/>
                  </a:lnTo>
                  <a:lnTo>
                    <a:pt x="1893094" y="1933099"/>
                  </a:lnTo>
                  <a:cubicBezTo>
                    <a:pt x="1885474" y="1931194"/>
                    <a:pt x="1876901" y="1930241"/>
                    <a:pt x="1869281" y="1928336"/>
                  </a:cubicBezTo>
                  <a:lnTo>
                    <a:pt x="1845469" y="1921669"/>
                  </a:lnTo>
                  <a:lnTo>
                    <a:pt x="1797844" y="1909286"/>
                  </a:lnTo>
                  <a:lnTo>
                    <a:pt x="1750219" y="1896903"/>
                  </a:lnTo>
                  <a:lnTo>
                    <a:pt x="1726406" y="1890236"/>
                  </a:lnTo>
                  <a:cubicBezTo>
                    <a:pt x="1718786" y="1888331"/>
                    <a:pt x="1711166" y="1885474"/>
                    <a:pt x="1702594" y="1882616"/>
                  </a:cubicBezTo>
                  <a:lnTo>
                    <a:pt x="1608296" y="1852136"/>
                  </a:lnTo>
                  <a:lnTo>
                    <a:pt x="1584484" y="1844516"/>
                  </a:lnTo>
                  <a:cubicBezTo>
                    <a:pt x="1576864" y="1841659"/>
                    <a:pt x="1569244" y="1838801"/>
                    <a:pt x="1561624" y="1835944"/>
                  </a:cubicBezTo>
                  <a:lnTo>
                    <a:pt x="1515904" y="1817846"/>
                  </a:lnTo>
                  <a:lnTo>
                    <a:pt x="1470184" y="1799749"/>
                  </a:lnTo>
                  <a:cubicBezTo>
                    <a:pt x="1462564" y="1796891"/>
                    <a:pt x="1454944" y="1794034"/>
                    <a:pt x="1447324" y="1790224"/>
                  </a:cubicBezTo>
                  <a:lnTo>
                    <a:pt x="1424464" y="1779746"/>
                  </a:lnTo>
                  <a:lnTo>
                    <a:pt x="1334929" y="1737836"/>
                  </a:lnTo>
                  <a:lnTo>
                    <a:pt x="1323499" y="1733074"/>
                  </a:lnTo>
                  <a:lnTo>
                    <a:pt x="1313021" y="1727359"/>
                  </a:lnTo>
                  <a:lnTo>
                    <a:pt x="1291114" y="1715928"/>
                  </a:lnTo>
                  <a:lnTo>
                    <a:pt x="1246346" y="1691164"/>
                  </a:lnTo>
                  <a:lnTo>
                    <a:pt x="1202531" y="1667351"/>
                  </a:lnTo>
                  <a:lnTo>
                    <a:pt x="1160621" y="1641634"/>
                  </a:lnTo>
                  <a:lnTo>
                    <a:pt x="1118711" y="1615916"/>
                  </a:lnTo>
                  <a:cubicBezTo>
                    <a:pt x="1104424" y="1607344"/>
                    <a:pt x="1090136" y="1598771"/>
                    <a:pt x="1076801" y="1589246"/>
                  </a:cubicBezTo>
                  <a:lnTo>
                    <a:pt x="995839" y="1533049"/>
                  </a:lnTo>
                  <a:cubicBezTo>
                    <a:pt x="969169" y="1513999"/>
                    <a:pt x="943451" y="1493044"/>
                    <a:pt x="917734" y="1473041"/>
                  </a:cubicBezTo>
                  <a:cubicBezTo>
                    <a:pt x="891064" y="1453991"/>
                    <a:pt x="867251" y="1432084"/>
                    <a:pt x="842486" y="1410176"/>
                  </a:cubicBezTo>
                  <a:lnTo>
                    <a:pt x="805339" y="1377791"/>
                  </a:lnTo>
                  <a:cubicBezTo>
                    <a:pt x="792956" y="1367314"/>
                    <a:pt x="781526" y="1354931"/>
                    <a:pt x="769144" y="1344453"/>
                  </a:cubicBezTo>
                  <a:lnTo>
                    <a:pt x="733901" y="1310164"/>
                  </a:lnTo>
                  <a:lnTo>
                    <a:pt x="715804" y="1293019"/>
                  </a:lnTo>
                  <a:cubicBezTo>
                    <a:pt x="710089" y="1287303"/>
                    <a:pt x="704374" y="1281589"/>
                    <a:pt x="698659" y="1274921"/>
                  </a:cubicBezTo>
                  <a:cubicBezTo>
                    <a:pt x="675799" y="1251109"/>
                    <a:pt x="652939" y="1227296"/>
                    <a:pt x="631031" y="1203484"/>
                  </a:cubicBezTo>
                  <a:lnTo>
                    <a:pt x="567214" y="1129189"/>
                  </a:lnTo>
                  <a:cubicBezTo>
                    <a:pt x="546259" y="1104424"/>
                    <a:pt x="526256" y="1078706"/>
                    <a:pt x="506254" y="1052989"/>
                  </a:cubicBezTo>
                  <a:cubicBezTo>
                    <a:pt x="426244" y="950119"/>
                    <a:pt x="354806" y="840581"/>
                    <a:pt x="290989" y="728186"/>
                  </a:cubicBezTo>
                  <a:cubicBezTo>
                    <a:pt x="227171" y="614839"/>
                    <a:pt x="170974" y="497681"/>
                    <a:pt x="123349" y="377666"/>
                  </a:cubicBezTo>
                  <a:cubicBezTo>
                    <a:pt x="98584" y="317659"/>
                    <a:pt x="77629" y="256699"/>
                    <a:pt x="57626" y="194786"/>
                  </a:cubicBezTo>
                  <a:cubicBezTo>
                    <a:pt x="38576" y="132874"/>
                    <a:pt x="20479" y="70961"/>
                    <a:pt x="7144" y="7144"/>
                  </a:cubicBezTo>
                  <a:cubicBezTo>
                    <a:pt x="22384" y="70009"/>
                    <a:pt x="42386" y="130969"/>
                    <a:pt x="64294" y="191929"/>
                  </a:cubicBezTo>
                  <a:cubicBezTo>
                    <a:pt x="86201" y="252889"/>
                    <a:pt x="110014" y="312896"/>
                    <a:pt x="136684" y="371951"/>
                  </a:cubicBezTo>
                  <a:cubicBezTo>
                    <a:pt x="188119" y="490061"/>
                    <a:pt x="249079" y="604361"/>
                    <a:pt x="315754" y="713899"/>
                  </a:cubicBezTo>
                  <a:cubicBezTo>
                    <a:pt x="383381" y="823436"/>
                    <a:pt x="457676" y="928211"/>
                    <a:pt x="540544" y="1026319"/>
                  </a:cubicBezTo>
                  <a:cubicBezTo>
                    <a:pt x="561499" y="1050131"/>
                    <a:pt x="581501" y="1074896"/>
                    <a:pt x="603409" y="1098709"/>
                  </a:cubicBezTo>
                  <a:lnTo>
                    <a:pt x="669131" y="1169194"/>
                  </a:lnTo>
                  <a:cubicBezTo>
                    <a:pt x="691991" y="1192053"/>
                    <a:pt x="714851" y="1213961"/>
                    <a:pt x="737711" y="1235869"/>
                  </a:cubicBezTo>
                  <a:cubicBezTo>
                    <a:pt x="743426" y="1241584"/>
                    <a:pt x="749141" y="1247299"/>
                    <a:pt x="754856" y="1252061"/>
                  </a:cubicBezTo>
                  <a:lnTo>
                    <a:pt x="772954" y="1268253"/>
                  </a:lnTo>
                  <a:lnTo>
                    <a:pt x="809149" y="1299686"/>
                  </a:lnTo>
                  <a:cubicBezTo>
                    <a:pt x="821531" y="1310164"/>
                    <a:pt x="832961" y="1321594"/>
                    <a:pt x="845344" y="1331119"/>
                  </a:cubicBezTo>
                  <a:lnTo>
                    <a:pt x="882491" y="1360646"/>
                  </a:lnTo>
                  <a:cubicBezTo>
                    <a:pt x="907256" y="1380649"/>
                    <a:pt x="932021" y="1400651"/>
                    <a:pt x="958691" y="1418749"/>
                  </a:cubicBezTo>
                  <a:cubicBezTo>
                    <a:pt x="984409" y="1436846"/>
                    <a:pt x="1010126" y="1455896"/>
                    <a:pt x="1036796" y="1473994"/>
                  </a:cubicBezTo>
                  <a:lnTo>
                    <a:pt x="1117759" y="1525428"/>
                  </a:lnTo>
                  <a:cubicBezTo>
                    <a:pt x="1131094" y="1534001"/>
                    <a:pt x="1145381" y="1541621"/>
                    <a:pt x="1158716" y="1549241"/>
                  </a:cubicBezTo>
                  <a:lnTo>
                    <a:pt x="1200626" y="1573053"/>
                  </a:lnTo>
                  <a:lnTo>
                    <a:pt x="1242536" y="1596866"/>
                  </a:lnTo>
                  <a:lnTo>
                    <a:pt x="1285399" y="1617821"/>
                  </a:lnTo>
                  <a:lnTo>
                    <a:pt x="1328261" y="1638776"/>
                  </a:lnTo>
                  <a:lnTo>
                    <a:pt x="1349216" y="1649253"/>
                  </a:lnTo>
                  <a:lnTo>
                    <a:pt x="1359694" y="1654016"/>
                  </a:lnTo>
                  <a:lnTo>
                    <a:pt x="1371124" y="1658778"/>
                  </a:lnTo>
                  <a:lnTo>
                    <a:pt x="1458754" y="1695926"/>
                  </a:lnTo>
                  <a:lnTo>
                    <a:pt x="1480661" y="1705451"/>
                  </a:lnTo>
                  <a:cubicBezTo>
                    <a:pt x="1488281" y="1708309"/>
                    <a:pt x="1495901" y="1711166"/>
                    <a:pt x="1503521" y="1713071"/>
                  </a:cubicBezTo>
                  <a:lnTo>
                    <a:pt x="1548289" y="1729264"/>
                  </a:lnTo>
                  <a:lnTo>
                    <a:pt x="1593056" y="1745456"/>
                  </a:lnTo>
                  <a:cubicBezTo>
                    <a:pt x="1600676" y="1748314"/>
                    <a:pt x="1608296" y="1751171"/>
                    <a:pt x="1615916" y="1753076"/>
                  </a:cubicBezTo>
                  <a:lnTo>
                    <a:pt x="1638776" y="1759744"/>
                  </a:lnTo>
                  <a:lnTo>
                    <a:pt x="1730216" y="1785461"/>
                  </a:lnTo>
                  <a:cubicBezTo>
                    <a:pt x="1737836" y="1787366"/>
                    <a:pt x="1745456" y="1790224"/>
                    <a:pt x="1753076" y="1792128"/>
                  </a:cubicBezTo>
                  <a:lnTo>
                    <a:pt x="1775936" y="1796891"/>
                  </a:lnTo>
                  <a:lnTo>
                    <a:pt x="1822609" y="1807369"/>
                  </a:lnTo>
                  <a:lnTo>
                    <a:pt x="1869281" y="1817846"/>
                  </a:lnTo>
                  <a:lnTo>
                    <a:pt x="1892141" y="1822609"/>
                  </a:lnTo>
                  <a:cubicBezTo>
                    <a:pt x="1899761" y="1824514"/>
                    <a:pt x="1907381" y="1825466"/>
                    <a:pt x="1915954" y="1826419"/>
                  </a:cubicBezTo>
                  <a:lnTo>
                    <a:pt x="2010251" y="1841659"/>
                  </a:lnTo>
                  <a:lnTo>
                    <a:pt x="2057876" y="1849278"/>
                  </a:lnTo>
                  <a:lnTo>
                    <a:pt x="2107406" y="1856899"/>
                  </a:lnTo>
                  <a:cubicBezTo>
                    <a:pt x="2123599" y="1858803"/>
                    <a:pt x="2139791" y="1862614"/>
                    <a:pt x="2156936" y="1865471"/>
                  </a:cubicBezTo>
                  <a:lnTo>
                    <a:pt x="2205514" y="1874996"/>
                  </a:lnTo>
                  <a:cubicBezTo>
                    <a:pt x="2270284" y="1889284"/>
                    <a:pt x="2335054" y="1905476"/>
                    <a:pt x="2398871" y="1926431"/>
                  </a:cubicBezTo>
                  <a:cubicBezTo>
                    <a:pt x="2431256" y="1935956"/>
                    <a:pt x="2461736" y="1948339"/>
                    <a:pt x="2493169" y="1959769"/>
                  </a:cubicBezTo>
                  <a:cubicBezTo>
                    <a:pt x="2508409" y="1965484"/>
                    <a:pt x="2524601" y="1972151"/>
                    <a:pt x="2539841" y="1978819"/>
                  </a:cubicBezTo>
                  <a:cubicBezTo>
                    <a:pt x="2555081" y="1985486"/>
                    <a:pt x="2571274" y="1991201"/>
                    <a:pt x="2585561" y="1998821"/>
                  </a:cubicBezTo>
                  <a:lnTo>
                    <a:pt x="2631281" y="2019776"/>
                  </a:lnTo>
                  <a:lnTo>
                    <a:pt x="2676049" y="2041684"/>
                  </a:lnTo>
                  <a:lnTo>
                    <a:pt x="2698909" y="2053114"/>
                  </a:lnTo>
                  <a:lnTo>
                    <a:pt x="2720816" y="2065496"/>
                  </a:lnTo>
                  <a:cubicBezTo>
                    <a:pt x="2735104" y="2074069"/>
                    <a:pt x="2750344" y="2081689"/>
                    <a:pt x="2764631" y="2090261"/>
                  </a:cubicBezTo>
                  <a:cubicBezTo>
                    <a:pt x="2822734" y="2123599"/>
                    <a:pt x="2878931" y="2160746"/>
                    <a:pt x="2933224" y="2199799"/>
                  </a:cubicBezTo>
                  <a:cubicBezTo>
                    <a:pt x="3151346" y="2357914"/>
                    <a:pt x="3334226" y="2559844"/>
                    <a:pt x="3480911" y="2781776"/>
                  </a:cubicBezTo>
                  <a:cubicBezTo>
                    <a:pt x="3554254" y="2893219"/>
                    <a:pt x="3620929" y="3009424"/>
                    <a:pt x="3678079" y="3129439"/>
                  </a:cubicBezTo>
                  <a:cubicBezTo>
                    <a:pt x="3736181" y="3249454"/>
                    <a:pt x="3786664" y="3372326"/>
                    <a:pt x="3831431" y="3497104"/>
                  </a:cubicBezTo>
                  <a:cubicBezTo>
                    <a:pt x="3875246" y="3621881"/>
                    <a:pt x="3913346" y="3749516"/>
                    <a:pt x="3944779" y="3879056"/>
                  </a:cubicBezTo>
                  <a:cubicBezTo>
                    <a:pt x="3960971" y="3943826"/>
                    <a:pt x="3974306" y="4008596"/>
                    <a:pt x="3987641" y="4074319"/>
                  </a:cubicBezTo>
                  <a:cubicBezTo>
                    <a:pt x="3994309" y="4106704"/>
                    <a:pt x="4000024" y="4140041"/>
                    <a:pt x="4004786" y="4173379"/>
                  </a:cubicBezTo>
                  <a:cubicBezTo>
                    <a:pt x="4007644" y="4189571"/>
                    <a:pt x="4009549" y="4206716"/>
                    <a:pt x="4012407" y="4223862"/>
                  </a:cubicBezTo>
                  <a:lnTo>
                    <a:pt x="4016216" y="4249579"/>
                  </a:lnTo>
                  <a:lnTo>
                    <a:pt x="4018121" y="4262914"/>
                  </a:lnTo>
                  <a:lnTo>
                    <a:pt x="4020026" y="4277201"/>
                  </a:lnTo>
                  <a:lnTo>
                    <a:pt x="3788569" y="429625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CADBD942-CE31-4E99-BABA-CCBAE24251E5}"/>
                </a:ext>
              </a:extLst>
            </p:cNvPr>
            <p:cNvSpPr/>
            <p:nvPr/>
          </p:nvSpPr>
          <p:spPr>
            <a:xfrm>
              <a:off x="3711659" y="3820081"/>
              <a:ext cx="1228675" cy="3268722"/>
            </a:xfrm>
            <a:custGeom>
              <a:avLst/>
              <a:gdLst>
                <a:gd name="connsiteX0" fmla="*/ 150242 w 2524125"/>
                <a:gd name="connsiteY0" fmla="*/ 14764 h 6715125"/>
                <a:gd name="connsiteX1" fmla="*/ 104522 w 2524125"/>
                <a:gd name="connsiteY1" fmla="*/ 121444 h 6715125"/>
                <a:gd name="connsiteX2" fmla="*/ 86424 w 2524125"/>
                <a:gd name="connsiteY2" fmla="*/ 176689 h 6715125"/>
                <a:gd name="connsiteX3" fmla="*/ 72137 w 2524125"/>
                <a:gd name="connsiteY3" fmla="*/ 232886 h 6715125"/>
                <a:gd name="connsiteX4" fmla="*/ 38799 w 2524125"/>
                <a:gd name="connsiteY4" fmla="*/ 461486 h 6715125"/>
                <a:gd name="connsiteX5" fmla="*/ 39752 w 2524125"/>
                <a:gd name="connsiteY5" fmla="*/ 692944 h 6715125"/>
                <a:gd name="connsiteX6" fmla="*/ 51182 w 2524125"/>
                <a:gd name="connsiteY6" fmla="*/ 808196 h 6715125"/>
                <a:gd name="connsiteX7" fmla="*/ 59754 w 2524125"/>
                <a:gd name="connsiteY7" fmla="*/ 865346 h 6715125"/>
                <a:gd name="connsiteX8" fmla="*/ 69279 w 2524125"/>
                <a:gd name="connsiteY8" fmla="*/ 922496 h 6715125"/>
                <a:gd name="connsiteX9" fmla="*/ 94044 w 2524125"/>
                <a:gd name="connsiteY9" fmla="*/ 1035844 h 6715125"/>
                <a:gd name="connsiteX10" fmla="*/ 124524 w 2524125"/>
                <a:gd name="connsiteY10" fmla="*/ 1147286 h 6715125"/>
                <a:gd name="connsiteX11" fmla="*/ 160719 w 2524125"/>
                <a:gd name="connsiteY11" fmla="*/ 1256824 h 6715125"/>
                <a:gd name="connsiteX12" fmla="*/ 201677 w 2524125"/>
                <a:gd name="connsiteY12" fmla="*/ 1364456 h 6715125"/>
                <a:gd name="connsiteX13" fmla="*/ 407417 w 2524125"/>
                <a:gd name="connsiteY13" fmla="*/ 1778794 h 6715125"/>
                <a:gd name="connsiteX14" fmla="*/ 467424 w 2524125"/>
                <a:gd name="connsiteY14" fmla="*/ 1877854 h 6715125"/>
                <a:gd name="connsiteX15" fmla="*/ 482664 w 2524125"/>
                <a:gd name="connsiteY15" fmla="*/ 1902619 h 6715125"/>
                <a:gd name="connsiteX16" fmla="*/ 498857 w 2524125"/>
                <a:gd name="connsiteY16" fmla="*/ 1926431 h 6715125"/>
                <a:gd name="connsiteX17" fmla="*/ 531242 w 2524125"/>
                <a:gd name="connsiteY17" fmla="*/ 1974056 h 6715125"/>
                <a:gd name="connsiteX18" fmla="*/ 563627 w 2524125"/>
                <a:gd name="connsiteY18" fmla="*/ 2021681 h 6715125"/>
                <a:gd name="connsiteX19" fmla="*/ 579819 w 2524125"/>
                <a:gd name="connsiteY19" fmla="*/ 2045494 h 6715125"/>
                <a:gd name="connsiteX20" fmla="*/ 596964 w 2524125"/>
                <a:gd name="connsiteY20" fmla="*/ 2069306 h 6715125"/>
                <a:gd name="connsiteX21" fmla="*/ 665544 w 2524125"/>
                <a:gd name="connsiteY21" fmla="*/ 2162651 h 6715125"/>
                <a:gd name="connsiteX22" fmla="*/ 736029 w 2524125"/>
                <a:gd name="connsiteY22" fmla="*/ 2254091 h 6715125"/>
                <a:gd name="connsiteX23" fmla="*/ 808419 w 2524125"/>
                <a:gd name="connsiteY23" fmla="*/ 2344579 h 6715125"/>
                <a:gd name="connsiteX24" fmla="*/ 883667 w 2524125"/>
                <a:gd name="connsiteY24" fmla="*/ 2432209 h 6715125"/>
                <a:gd name="connsiteX25" fmla="*/ 921767 w 2524125"/>
                <a:gd name="connsiteY25" fmla="*/ 2476024 h 6715125"/>
                <a:gd name="connsiteX26" fmla="*/ 940817 w 2524125"/>
                <a:gd name="connsiteY26" fmla="*/ 2497931 h 6715125"/>
                <a:gd name="connsiteX27" fmla="*/ 959867 w 2524125"/>
                <a:gd name="connsiteY27" fmla="*/ 2518886 h 6715125"/>
                <a:gd name="connsiteX28" fmla="*/ 1037972 w 2524125"/>
                <a:gd name="connsiteY28" fmla="*/ 2603659 h 6715125"/>
                <a:gd name="connsiteX29" fmla="*/ 1117029 w 2524125"/>
                <a:gd name="connsiteY29" fmla="*/ 2688431 h 6715125"/>
                <a:gd name="connsiteX30" fmla="*/ 1197992 w 2524125"/>
                <a:gd name="connsiteY30" fmla="*/ 2771299 h 6715125"/>
                <a:gd name="connsiteX31" fmla="*/ 1279907 w 2524125"/>
                <a:gd name="connsiteY31" fmla="*/ 2852261 h 6715125"/>
                <a:gd name="connsiteX32" fmla="*/ 1363727 w 2524125"/>
                <a:gd name="connsiteY32" fmla="*/ 2931319 h 6715125"/>
                <a:gd name="connsiteX33" fmla="*/ 1405637 w 2524125"/>
                <a:gd name="connsiteY33" fmla="*/ 2971324 h 6715125"/>
                <a:gd name="connsiteX34" fmla="*/ 1426592 w 2524125"/>
                <a:gd name="connsiteY34" fmla="*/ 2991326 h 6715125"/>
                <a:gd name="connsiteX35" fmla="*/ 1437069 w 2524125"/>
                <a:gd name="connsiteY35" fmla="*/ 3000851 h 6715125"/>
                <a:gd name="connsiteX36" fmla="*/ 1448499 w 2524125"/>
                <a:gd name="connsiteY36" fmla="*/ 3010376 h 6715125"/>
                <a:gd name="connsiteX37" fmla="*/ 1619949 w 2524125"/>
                <a:gd name="connsiteY37" fmla="*/ 3175159 h 6715125"/>
                <a:gd name="connsiteX38" fmla="*/ 2173352 w 2524125"/>
                <a:gd name="connsiteY38" fmla="*/ 3943826 h 6715125"/>
                <a:gd name="connsiteX39" fmla="*/ 2481009 w 2524125"/>
                <a:gd name="connsiteY39" fmla="*/ 4845844 h 6715125"/>
                <a:gd name="connsiteX40" fmla="*/ 2477199 w 2524125"/>
                <a:gd name="connsiteY40" fmla="*/ 5804059 h 6715125"/>
                <a:gd name="connsiteX41" fmla="*/ 2180972 w 2524125"/>
                <a:gd name="connsiteY41" fmla="*/ 6714649 h 6715125"/>
                <a:gd name="connsiteX42" fmla="*/ 1991424 w 2524125"/>
                <a:gd name="connsiteY42" fmla="*/ 6620351 h 6715125"/>
                <a:gd name="connsiteX43" fmla="*/ 2294320 w 2524125"/>
                <a:gd name="connsiteY43" fmla="*/ 5769769 h 6715125"/>
                <a:gd name="connsiteX44" fmla="*/ 2321942 w 2524125"/>
                <a:gd name="connsiteY44" fmla="*/ 4869656 h 6715125"/>
                <a:gd name="connsiteX45" fmla="*/ 2052384 w 2524125"/>
                <a:gd name="connsiteY45" fmla="*/ 4004786 h 6715125"/>
                <a:gd name="connsiteX46" fmla="*/ 1538987 w 2524125"/>
                <a:gd name="connsiteY46" fmla="*/ 3249454 h 6715125"/>
                <a:gd name="connsiteX47" fmla="*/ 1378967 w 2524125"/>
                <a:gd name="connsiteY47" fmla="*/ 3086576 h 6715125"/>
                <a:gd name="connsiteX48" fmla="*/ 1368489 w 2524125"/>
                <a:gd name="connsiteY48" fmla="*/ 3077051 h 6715125"/>
                <a:gd name="connsiteX49" fmla="*/ 1357059 w 2524125"/>
                <a:gd name="connsiteY49" fmla="*/ 3067526 h 6715125"/>
                <a:gd name="connsiteX50" fmla="*/ 1336104 w 2524125"/>
                <a:gd name="connsiteY50" fmla="*/ 3046571 h 6715125"/>
                <a:gd name="connsiteX51" fmla="*/ 1294194 w 2524125"/>
                <a:gd name="connsiteY51" fmla="*/ 3004661 h 6715125"/>
                <a:gd name="connsiteX52" fmla="*/ 1210374 w 2524125"/>
                <a:gd name="connsiteY52" fmla="*/ 2920841 h 6715125"/>
                <a:gd name="connsiteX53" fmla="*/ 1129412 w 2524125"/>
                <a:gd name="connsiteY53" fmla="*/ 2836069 h 6715125"/>
                <a:gd name="connsiteX54" fmla="*/ 1049402 w 2524125"/>
                <a:gd name="connsiteY54" fmla="*/ 2750344 h 6715125"/>
                <a:gd name="connsiteX55" fmla="*/ 971297 w 2524125"/>
                <a:gd name="connsiteY55" fmla="*/ 2662714 h 6715125"/>
                <a:gd name="connsiteX56" fmla="*/ 894144 w 2524125"/>
                <a:gd name="connsiteY56" fmla="*/ 2574131 h 6715125"/>
                <a:gd name="connsiteX57" fmla="*/ 875094 w 2524125"/>
                <a:gd name="connsiteY57" fmla="*/ 2552224 h 6715125"/>
                <a:gd name="connsiteX58" fmla="*/ 856997 w 2524125"/>
                <a:gd name="connsiteY58" fmla="*/ 2529364 h 6715125"/>
                <a:gd name="connsiteX59" fmla="*/ 819849 w 2524125"/>
                <a:gd name="connsiteY59" fmla="*/ 2483644 h 6715125"/>
                <a:gd name="connsiteX60" fmla="*/ 745554 w 2524125"/>
                <a:gd name="connsiteY60" fmla="*/ 2392204 h 6715125"/>
                <a:gd name="connsiteX61" fmla="*/ 675069 w 2524125"/>
                <a:gd name="connsiteY61" fmla="*/ 2297906 h 6715125"/>
                <a:gd name="connsiteX62" fmla="*/ 605537 w 2524125"/>
                <a:gd name="connsiteY62" fmla="*/ 2202656 h 6715125"/>
                <a:gd name="connsiteX63" fmla="*/ 538862 w 2524125"/>
                <a:gd name="connsiteY63" fmla="*/ 2105501 h 6715125"/>
                <a:gd name="connsiteX64" fmla="*/ 522669 w 2524125"/>
                <a:gd name="connsiteY64" fmla="*/ 2081689 h 6715125"/>
                <a:gd name="connsiteX65" fmla="*/ 506477 w 2524125"/>
                <a:gd name="connsiteY65" fmla="*/ 2056924 h 6715125"/>
                <a:gd name="connsiteX66" fmla="*/ 475044 w 2524125"/>
                <a:gd name="connsiteY66" fmla="*/ 2007394 h 6715125"/>
                <a:gd name="connsiteX67" fmla="*/ 443612 w 2524125"/>
                <a:gd name="connsiteY67" fmla="*/ 1957864 h 6715125"/>
                <a:gd name="connsiteX68" fmla="*/ 428372 w 2524125"/>
                <a:gd name="connsiteY68" fmla="*/ 1933099 h 6715125"/>
                <a:gd name="connsiteX69" fmla="*/ 414084 w 2524125"/>
                <a:gd name="connsiteY69" fmla="*/ 1907381 h 6715125"/>
                <a:gd name="connsiteX70" fmla="*/ 355029 w 2524125"/>
                <a:gd name="connsiteY70" fmla="*/ 1805464 h 6715125"/>
                <a:gd name="connsiteX71" fmla="*/ 156909 w 2524125"/>
                <a:gd name="connsiteY71" fmla="*/ 1378744 h 6715125"/>
                <a:gd name="connsiteX72" fmla="*/ 117857 w 2524125"/>
                <a:gd name="connsiteY72" fmla="*/ 1267301 h 6715125"/>
                <a:gd name="connsiteX73" fmla="*/ 84519 w 2524125"/>
                <a:gd name="connsiteY73" fmla="*/ 1154906 h 6715125"/>
                <a:gd name="connsiteX74" fmla="*/ 55944 w 2524125"/>
                <a:gd name="connsiteY74" fmla="*/ 1040606 h 6715125"/>
                <a:gd name="connsiteX75" fmla="*/ 34037 w 2524125"/>
                <a:gd name="connsiteY75" fmla="*/ 925354 h 6715125"/>
                <a:gd name="connsiteX76" fmla="*/ 25464 w 2524125"/>
                <a:gd name="connsiteY76" fmla="*/ 867251 h 6715125"/>
                <a:gd name="connsiteX77" fmla="*/ 17844 w 2524125"/>
                <a:gd name="connsiteY77" fmla="*/ 809149 h 6715125"/>
                <a:gd name="connsiteX78" fmla="*/ 9272 w 2524125"/>
                <a:gd name="connsiteY78" fmla="*/ 691991 h 6715125"/>
                <a:gd name="connsiteX79" fmla="*/ 14987 w 2524125"/>
                <a:gd name="connsiteY79" fmla="*/ 456724 h 6715125"/>
                <a:gd name="connsiteX80" fmla="*/ 55944 w 2524125"/>
                <a:gd name="connsiteY80" fmla="*/ 225266 h 6715125"/>
                <a:gd name="connsiteX81" fmla="*/ 72137 w 2524125"/>
                <a:gd name="connsiteY81" fmla="*/ 169069 h 6715125"/>
                <a:gd name="connsiteX82" fmla="*/ 91187 w 2524125"/>
                <a:gd name="connsiteY82" fmla="*/ 113824 h 6715125"/>
                <a:gd name="connsiteX83" fmla="*/ 139764 w 2524125"/>
                <a:gd name="connsiteY83" fmla="*/ 7144 h 6715125"/>
                <a:gd name="connsiteX84" fmla="*/ 150242 w 2524125"/>
                <a:gd name="connsiteY84" fmla="*/ 14764 h 671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24125" h="6715125">
                  <a:moveTo>
                    <a:pt x="150242" y="14764"/>
                  </a:moveTo>
                  <a:cubicBezTo>
                    <a:pt x="132144" y="48101"/>
                    <a:pt x="117857" y="84296"/>
                    <a:pt x="104522" y="121444"/>
                  </a:cubicBezTo>
                  <a:cubicBezTo>
                    <a:pt x="97854" y="139541"/>
                    <a:pt x="93092" y="158591"/>
                    <a:pt x="86424" y="176689"/>
                  </a:cubicBezTo>
                  <a:cubicBezTo>
                    <a:pt x="81662" y="195739"/>
                    <a:pt x="75947" y="213836"/>
                    <a:pt x="72137" y="232886"/>
                  </a:cubicBezTo>
                  <a:cubicBezTo>
                    <a:pt x="54992" y="308134"/>
                    <a:pt x="42609" y="385286"/>
                    <a:pt x="38799" y="461486"/>
                  </a:cubicBezTo>
                  <a:cubicBezTo>
                    <a:pt x="34037" y="538639"/>
                    <a:pt x="33084" y="615791"/>
                    <a:pt x="39752" y="692944"/>
                  </a:cubicBezTo>
                  <a:cubicBezTo>
                    <a:pt x="41657" y="731044"/>
                    <a:pt x="47372" y="770096"/>
                    <a:pt x="51182" y="808196"/>
                  </a:cubicBezTo>
                  <a:cubicBezTo>
                    <a:pt x="53087" y="827246"/>
                    <a:pt x="56897" y="846296"/>
                    <a:pt x="59754" y="865346"/>
                  </a:cubicBezTo>
                  <a:lnTo>
                    <a:pt x="69279" y="922496"/>
                  </a:lnTo>
                  <a:cubicBezTo>
                    <a:pt x="76899" y="960596"/>
                    <a:pt x="85472" y="997744"/>
                    <a:pt x="94044" y="1035844"/>
                  </a:cubicBezTo>
                  <a:cubicBezTo>
                    <a:pt x="104522" y="1072991"/>
                    <a:pt x="114047" y="1110139"/>
                    <a:pt x="124524" y="1147286"/>
                  </a:cubicBezTo>
                  <a:lnTo>
                    <a:pt x="160719" y="1256824"/>
                  </a:lnTo>
                  <a:lnTo>
                    <a:pt x="201677" y="1364456"/>
                  </a:lnTo>
                  <a:cubicBezTo>
                    <a:pt x="259779" y="1507331"/>
                    <a:pt x="330264" y="1645444"/>
                    <a:pt x="407417" y="1778794"/>
                  </a:cubicBezTo>
                  <a:lnTo>
                    <a:pt x="467424" y="1877854"/>
                  </a:lnTo>
                  <a:lnTo>
                    <a:pt x="482664" y="1902619"/>
                  </a:lnTo>
                  <a:cubicBezTo>
                    <a:pt x="487427" y="1911191"/>
                    <a:pt x="493142" y="1918811"/>
                    <a:pt x="498857" y="1926431"/>
                  </a:cubicBezTo>
                  <a:lnTo>
                    <a:pt x="531242" y="1974056"/>
                  </a:lnTo>
                  <a:lnTo>
                    <a:pt x="563627" y="2021681"/>
                  </a:lnTo>
                  <a:lnTo>
                    <a:pt x="579819" y="2045494"/>
                  </a:lnTo>
                  <a:lnTo>
                    <a:pt x="596964" y="2069306"/>
                  </a:lnTo>
                  <a:lnTo>
                    <a:pt x="665544" y="2162651"/>
                  </a:lnTo>
                  <a:cubicBezTo>
                    <a:pt x="687452" y="2194084"/>
                    <a:pt x="712217" y="2223611"/>
                    <a:pt x="736029" y="2254091"/>
                  </a:cubicBezTo>
                  <a:lnTo>
                    <a:pt x="808419" y="2344579"/>
                  </a:lnTo>
                  <a:lnTo>
                    <a:pt x="883667" y="2432209"/>
                  </a:lnTo>
                  <a:lnTo>
                    <a:pt x="921767" y="2476024"/>
                  </a:lnTo>
                  <a:lnTo>
                    <a:pt x="940817" y="2497931"/>
                  </a:lnTo>
                  <a:cubicBezTo>
                    <a:pt x="947484" y="2505551"/>
                    <a:pt x="954152" y="2512219"/>
                    <a:pt x="959867" y="2518886"/>
                  </a:cubicBezTo>
                  <a:lnTo>
                    <a:pt x="1037972" y="2603659"/>
                  </a:lnTo>
                  <a:cubicBezTo>
                    <a:pt x="1064642" y="2632234"/>
                    <a:pt x="1089407" y="2660809"/>
                    <a:pt x="1117029" y="2688431"/>
                  </a:cubicBezTo>
                  <a:lnTo>
                    <a:pt x="1197992" y="2771299"/>
                  </a:lnTo>
                  <a:cubicBezTo>
                    <a:pt x="1225614" y="2798921"/>
                    <a:pt x="1252284" y="2826544"/>
                    <a:pt x="1279907" y="2852261"/>
                  </a:cubicBezTo>
                  <a:lnTo>
                    <a:pt x="1363727" y="2931319"/>
                  </a:lnTo>
                  <a:lnTo>
                    <a:pt x="1405637" y="2971324"/>
                  </a:lnTo>
                  <a:lnTo>
                    <a:pt x="1426592" y="2991326"/>
                  </a:lnTo>
                  <a:lnTo>
                    <a:pt x="1437069" y="3000851"/>
                  </a:lnTo>
                  <a:lnTo>
                    <a:pt x="1448499" y="3010376"/>
                  </a:lnTo>
                  <a:cubicBezTo>
                    <a:pt x="1508507" y="3062764"/>
                    <a:pt x="1565657" y="3118009"/>
                    <a:pt x="1619949" y="3175159"/>
                  </a:cubicBezTo>
                  <a:cubicBezTo>
                    <a:pt x="1838072" y="3404711"/>
                    <a:pt x="2024762" y="3662839"/>
                    <a:pt x="2173352" y="3943826"/>
                  </a:cubicBezTo>
                  <a:cubicBezTo>
                    <a:pt x="2320989" y="4224814"/>
                    <a:pt x="2428622" y="4529614"/>
                    <a:pt x="2481009" y="4845844"/>
                  </a:cubicBezTo>
                  <a:cubicBezTo>
                    <a:pt x="2534349" y="5162074"/>
                    <a:pt x="2531492" y="5487829"/>
                    <a:pt x="2477199" y="5804059"/>
                  </a:cubicBezTo>
                  <a:cubicBezTo>
                    <a:pt x="2422907" y="6120289"/>
                    <a:pt x="2319084" y="6426994"/>
                    <a:pt x="2180972" y="6714649"/>
                  </a:cubicBezTo>
                  <a:lnTo>
                    <a:pt x="1991424" y="6620351"/>
                  </a:lnTo>
                  <a:cubicBezTo>
                    <a:pt x="2129537" y="6350794"/>
                    <a:pt x="2235264" y="6065044"/>
                    <a:pt x="2294320" y="5769769"/>
                  </a:cubicBezTo>
                  <a:cubicBezTo>
                    <a:pt x="2352422" y="5474494"/>
                    <a:pt x="2363852" y="5169694"/>
                    <a:pt x="2321942" y="4869656"/>
                  </a:cubicBezTo>
                  <a:cubicBezTo>
                    <a:pt x="2280032" y="4570571"/>
                    <a:pt x="2186687" y="4278154"/>
                    <a:pt x="2052384" y="4004786"/>
                  </a:cubicBezTo>
                  <a:cubicBezTo>
                    <a:pt x="1917129" y="3731419"/>
                    <a:pt x="1743774" y="3476149"/>
                    <a:pt x="1538987" y="3249454"/>
                  </a:cubicBezTo>
                  <a:cubicBezTo>
                    <a:pt x="1487552" y="3193256"/>
                    <a:pt x="1434212" y="3138011"/>
                    <a:pt x="1378967" y="3086576"/>
                  </a:cubicBezTo>
                  <a:lnTo>
                    <a:pt x="1368489" y="3077051"/>
                  </a:lnTo>
                  <a:lnTo>
                    <a:pt x="1357059" y="3067526"/>
                  </a:lnTo>
                  <a:lnTo>
                    <a:pt x="1336104" y="3046571"/>
                  </a:lnTo>
                  <a:lnTo>
                    <a:pt x="1294194" y="3004661"/>
                  </a:lnTo>
                  <a:lnTo>
                    <a:pt x="1210374" y="2920841"/>
                  </a:lnTo>
                  <a:cubicBezTo>
                    <a:pt x="1181799" y="2893219"/>
                    <a:pt x="1156082" y="2864644"/>
                    <a:pt x="1129412" y="2836069"/>
                  </a:cubicBezTo>
                  <a:lnTo>
                    <a:pt x="1049402" y="2750344"/>
                  </a:lnTo>
                  <a:cubicBezTo>
                    <a:pt x="1022732" y="2721769"/>
                    <a:pt x="997014" y="2692241"/>
                    <a:pt x="971297" y="2662714"/>
                  </a:cubicBezTo>
                  <a:lnTo>
                    <a:pt x="894144" y="2574131"/>
                  </a:lnTo>
                  <a:cubicBezTo>
                    <a:pt x="887477" y="2566511"/>
                    <a:pt x="880809" y="2559844"/>
                    <a:pt x="875094" y="2552224"/>
                  </a:cubicBezTo>
                  <a:lnTo>
                    <a:pt x="856997" y="2529364"/>
                  </a:lnTo>
                  <a:lnTo>
                    <a:pt x="819849" y="2483644"/>
                  </a:lnTo>
                  <a:lnTo>
                    <a:pt x="745554" y="2392204"/>
                  </a:lnTo>
                  <a:lnTo>
                    <a:pt x="675069" y="2297906"/>
                  </a:lnTo>
                  <a:cubicBezTo>
                    <a:pt x="651257" y="2266474"/>
                    <a:pt x="627444" y="2235994"/>
                    <a:pt x="605537" y="2202656"/>
                  </a:cubicBezTo>
                  <a:lnTo>
                    <a:pt x="538862" y="2105501"/>
                  </a:lnTo>
                  <a:lnTo>
                    <a:pt x="522669" y="2081689"/>
                  </a:lnTo>
                  <a:lnTo>
                    <a:pt x="506477" y="2056924"/>
                  </a:lnTo>
                  <a:lnTo>
                    <a:pt x="475044" y="2007394"/>
                  </a:lnTo>
                  <a:lnTo>
                    <a:pt x="443612" y="1957864"/>
                  </a:lnTo>
                  <a:cubicBezTo>
                    <a:pt x="438849" y="1949291"/>
                    <a:pt x="433134" y="1941671"/>
                    <a:pt x="428372" y="1933099"/>
                  </a:cubicBezTo>
                  <a:lnTo>
                    <a:pt x="414084" y="1907381"/>
                  </a:lnTo>
                  <a:lnTo>
                    <a:pt x="355029" y="1805464"/>
                  </a:lnTo>
                  <a:cubicBezTo>
                    <a:pt x="279782" y="1667351"/>
                    <a:pt x="212154" y="1525429"/>
                    <a:pt x="156909" y="1378744"/>
                  </a:cubicBezTo>
                  <a:lnTo>
                    <a:pt x="117857" y="1267301"/>
                  </a:lnTo>
                  <a:lnTo>
                    <a:pt x="84519" y="1154906"/>
                  </a:lnTo>
                  <a:cubicBezTo>
                    <a:pt x="74994" y="1116806"/>
                    <a:pt x="65469" y="1078706"/>
                    <a:pt x="55944" y="1040606"/>
                  </a:cubicBezTo>
                  <a:cubicBezTo>
                    <a:pt x="48324" y="1002506"/>
                    <a:pt x="40704" y="963454"/>
                    <a:pt x="34037" y="925354"/>
                  </a:cubicBezTo>
                  <a:lnTo>
                    <a:pt x="25464" y="867251"/>
                  </a:lnTo>
                  <a:cubicBezTo>
                    <a:pt x="22607" y="848201"/>
                    <a:pt x="19749" y="828199"/>
                    <a:pt x="17844" y="809149"/>
                  </a:cubicBezTo>
                  <a:cubicBezTo>
                    <a:pt x="14034" y="770096"/>
                    <a:pt x="10224" y="731044"/>
                    <a:pt x="9272" y="691991"/>
                  </a:cubicBezTo>
                  <a:cubicBezTo>
                    <a:pt x="4509" y="613886"/>
                    <a:pt x="8319" y="534829"/>
                    <a:pt x="14987" y="456724"/>
                  </a:cubicBezTo>
                  <a:cubicBezTo>
                    <a:pt x="21654" y="378619"/>
                    <a:pt x="35942" y="301466"/>
                    <a:pt x="55944" y="225266"/>
                  </a:cubicBezTo>
                  <a:cubicBezTo>
                    <a:pt x="60707" y="206216"/>
                    <a:pt x="66422" y="188119"/>
                    <a:pt x="72137" y="169069"/>
                  </a:cubicBezTo>
                  <a:cubicBezTo>
                    <a:pt x="78804" y="150971"/>
                    <a:pt x="84519" y="131921"/>
                    <a:pt x="91187" y="113824"/>
                  </a:cubicBezTo>
                  <a:cubicBezTo>
                    <a:pt x="104522" y="76676"/>
                    <a:pt x="120714" y="41434"/>
                    <a:pt x="139764" y="7144"/>
                  </a:cubicBezTo>
                  <a:lnTo>
                    <a:pt x="150242" y="1476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6D50F3DA-BFAC-42DB-9BE3-D5D8D7BC7D6A}"/>
                </a:ext>
              </a:extLst>
            </p:cNvPr>
            <p:cNvSpPr/>
            <p:nvPr/>
          </p:nvSpPr>
          <p:spPr>
            <a:xfrm>
              <a:off x="4738698" y="3266021"/>
              <a:ext cx="644476" cy="3825099"/>
            </a:xfrm>
            <a:custGeom>
              <a:avLst/>
              <a:gdLst>
                <a:gd name="connsiteX0" fmla="*/ 779738 w 1323975"/>
                <a:gd name="connsiteY0" fmla="*/ 7144 h 7858125"/>
                <a:gd name="connsiteX1" fmla="*/ 673057 w 1323975"/>
                <a:gd name="connsiteY1" fmla="*/ 512921 h 7858125"/>
                <a:gd name="connsiteX2" fmla="*/ 587332 w 1323975"/>
                <a:gd name="connsiteY2" fmla="*/ 1022509 h 7858125"/>
                <a:gd name="connsiteX3" fmla="*/ 490177 w 1323975"/>
                <a:gd name="connsiteY3" fmla="*/ 2049304 h 7858125"/>
                <a:gd name="connsiteX4" fmla="*/ 503513 w 1323975"/>
                <a:gd name="connsiteY4" fmla="*/ 2562701 h 7858125"/>
                <a:gd name="connsiteX5" fmla="*/ 538755 w 1323975"/>
                <a:gd name="connsiteY5" fmla="*/ 2815114 h 7858125"/>
                <a:gd name="connsiteX6" fmla="*/ 552090 w 1323975"/>
                <a:gd name="connsiteY6" fmla="*/ 2877026 h 7858125"/>
                <a:gd name="connsiteX7" fmla="*/ 567330 w 1323975"/>
                <a:gd name="connsiteY7" fmla="*/ 2937986 h 7858125"/>
                <a:gd name="connsiteX8" fmla="*/ 585427 w 1323975"/>
                <a:gd name="connsiteY8" fmla="*/ 2997994 h 7858125"/>
                <a:gd name="connsiteX9" fmla="*/ 595905 w 1323975"/>
                <a:gd name="connsiteY9" fmla="*/ 3027521 h 7858125"/>
                <a:gd name="connsiteX10" fmla="*/ 606382 w 1323975"/>
                <a:gd name="connsiteY10" fmla="*/ 3057049 h 7858125"/>
                <a:gd name="connsiteX11" fmla="*/ 656865 w 1323975"/>
                <a:gd name="connsiteY11" fmla="*/ 3170396 h 7858125"/>
                <a:gd name="connsiteX12" fmla="*/ 716872 w 1323975"/>
                <a:gd name="connsiteY12" fmla="*/ 3285649 h 7858125"/>
                <a:gd name="connsiteX13" fmla="*/ 774975 w 1323975"/>
                <a:gd name="connsiteY13" fmla="*/ 3401854 h 7858125"/>
                <a:gd name="connsiteX14" fmla="*/ 832125 w 1323975"/>
                <a:gd name="connsiteY14" fmla="*/ 3519011 h 7858125"/>
                <a:gd name="connsiteX15" fmla="*/ 1042627 w 1323975"/>
                <a:gd name="connsiteY15" fmla="*/ 3995261 h 7858125"/>
                <a:gd name="connsiteX16" fmla="*/ 1210267 w 1323975"/>
                <a:gd name="connsiteY16" fmla="*/ 4491514 h 7858125"/>
                <a:gd name="connsiteX17" fmla="*/ 1270275 w 1323975"/>
                <a:gd name="connsiteY17" fmla="*/ 4747737 h 7858125"/>
                <a:gd name="connsiteX18" fmla="*/ 1293135 w 1323975"/>
                <a:gd name="connsiteY18" fmla="*/ 4878229 h 7858125"/>
                <a:gd name="connsiteX19" fmla="*/ 1309327 w 1323975"/>
                <a:gd name="connsiteY19" fmla="*/ 5009674 h 7858125"/>
                <a:gd name="connsiteX20" fmla="*/ 1315995 w 1323975"/>
                <a:gd name="connsiteY20" fmla="*/ 5075396 h 7858125"/>
                <a:gd name="connsiteX21" fmla="*/ 1320757 w 1323975"/>
                <a:gd name="connsiteY21" fmla="*/ 5141119 h 7858125"/>
                <a:gd name="connsiteX22" fmla="*/ 1323615 w 1323975"/>
                <a:gd name="connsiteY22" fmla="*/ 5207794 h 7858125"/>
                <a:gd name="connsiteX23" fmla="*/ 1324567 w 1323975"/>
                <a:gd name="connsiteY23" fmla="*/ 5241131 h 7858125"/>
                <a:gd name="connsiteX24" fmla="*/ 1324567 w 1323975"/>
                <a:gd name="connsiteY24" fmla="*/ 5274469 h 7858125"/>
                <a:gd name="connsiteX25" fmla="*/ 1324567 w 1323975"/>
                <a:gd name="connsiteY25" fmla="*/ 5341144 h 7858125"/>
                <a:gd name="connsiteX26" fmla="*/ 1322663 w 1323975"/>
                <a:gd name="connsiteY26" fmla="*/ 5407819 h 7858125"/>
                <a:gd name="connsiteX27" fmla="*/ 1318852 w 1323975"/>
                <a:gd name="connsiteY27" fmla="*/ 5474494 h 7858125"/>
                <a:gd name="connsiteX28" fmla="*/ 1313138 w 1323975"/>
                <a:gd name="connsiteY28" fmla="*/ 5541169 h 7858125"/>
                <a:gd name="connsiteX29" fmla="*/ 1296945 w 1323975"/>
                <a:gd name="connsiteY29" fmla="*/ 5673567 h 7858125"/>
                <a:gd name="connsiteX30" fmla="*/ 1274085 w 1323975"/>
                <a:gd name="connsiteY30" fmla="*/ 5805012 h 7858125"/>
                <a:gd name="connsiteX31" fmla="*/ 1245510 w 1323975"/>
                <a:gd name="connsiteY31" fmla="*/ 5934551 h 7858125"/>
                <a:gd name="connsiteX32" fmla="*/ 1228365 w 1323975"/>
                <a:gd name="connsiteY32" fmla="*/ 5998369 h 7858125"/>
                <a:gd name="connsiteX33" fmla="*/ 1219792 w 1323975"/>
                <a:gd name="connsiteY33" fmla="*/ 6030754 h 7858125"/>
                <a:gd name="connsiteX34" fmla="*/ 1210267 w 1323975"/>
                <a:gd name="connsiteY34" fmla="*/ 6062187 h 7858125"/>
                <a:gd name="connsiteX35" fmla="*/ 1191217 w 1323975"/>
                <a:gd name="connsiteY35" fmla="*/ 6126004 h 7858125"/>
                <a:gd name="connsiteX36" fmla="*/ 1170263 w 1323975"/>
                <a:gd name="connsiteY36" fmla="*/ 6188869 h 7858125"/>
                <a:gd name="connsiteX37" fmla="*/ 1158832 w 1323975"/>
                <a:gd name="connsiteY37" fmla="*/ 6221254 h 7858125"/>
                <a:gd name="connsiteX38" fmla="*/ 1146450 w 1323975"/>
                <a:gd name="connsiteY38" fmla="*/ 6253639 h 7858125"/>
                <a:gd name="connsiteX39" fmla="*/ 1118827 w 1323975"/>
                <a:gd name="connsiteY39" fmla="*/ 6316504 h 7858125"/>
                <a:gd name="connsiteX40" fmla="*/ 987382 w 1323975"/>
                <a:gd name="connsiteY40" fmla="*/ 6551771 h 7858125"/>
                <a:gd name="connsiteX41" fmla="*/ 686392 w 1323975"/>
                <a:gd name="connsiteY41" fmla="*/ 6981349 h 7858125"/>
                <a:gd name="connsiteX42" fmla="*/ 386355 w 1323975"/>
                <a:gd name="connsiteY42" fmla="*/ 7396639 h 7858125"/>
                <a:gd name="connsiteX43" fmla="*/ 261577 w 1323975"/>
                <a:gd name="connsiteY43" fmla="*/ 7607142 h 7858125"/>
                <a:gd name="connsiteX44" fmla="*/ 223477 w 1323975"/>
                <a:gd name="connsiteY44" fmla="*/ 7707154 h 7858125"/>
                <a:gd name="connsiteX45" fmla="*/ 217763 w 1323975"/>
                <a:gd name="connsiteY45" fmla="*/ 7746206 h 7858125"/>
                <a:gd name="connsiteX46" fmla="*/ 220620 w 1323975"/>
                <a:gd name="connsiteY46" fmla="*/ 7764304 h 7858125"/>
                <a:gd name="connsiteX47" fmla="*/ 27262 w 1323975"/>
                <a:gd name="connsiteY47" fmla="*/ 7850981 h 7858125"/>
                <a:gd name="connsiteX48" fmla="*/ 7260 w 1323975"/>
                <a:gd name="connsiteY48" fmla="*/ 7743349 h 7858125"/>
                <a:gd name="connsiteX49" fmla="*/ 20595 w 1323975"/>
                <a:gd name="connsiteY49" fmla="*/ 7654767 h 7858125"/>
                <a:gd name="connsiteX50" fmla="*/ 76792 w 1323975"/>
                <a:gd name="connsiteY50" fmla="*/ 7514749 h 7858125"/>
                <a:gd name="connsiteX51" fmla="*/ 221572 w 1323975"/>
                <a:gd name="connsiteY51" fmla="*/ 7283292 h 7858125"/>
                <a:gd name="connsiteX52" fmla="*/ 537802 w 1323975"/>
                <a:gd name="connsiteY52" fmla="*/ 6868001 h 7858125"/>
                <a:gd name="connsiteX53" fmla="*/ 841650 w 1323975"/>
                <a:gd name="connsiteY53" fmla="*/ 6457474 h 7858125"/>
                <a:gd name="connsiteX54" fmla="*/ 968332 w 1323975"/>
                <a:gd name="connsiteY54" fmla="*/ 6244114 h 7858125"/>
                <a:gd name="connsiteX55" fmla="*/ 994050 w 1323975"/>
                <a:gd name="connsiteY55" fmla="*/ 6189821 h 7858125"/>
                <a:gd name="connsiteX56" fmla="*/ 1005480 w 1323975"/>
                <a:gd name="connsiteY56" fmla="*/ 6162199 h 7858125"/>
                <a:gd name="connsiteX57" fmla="*/ 1015957 w 1323975"/>
                <a:gd name="connsiteY57" fmla="*/ 6133624 h 7858125"/>
                <a:gd name="connsiteX58" fmla="*/ 1037865 w 1323975"/>
                <a:gd name="connsiteY58" fmla="*/ 6074569 h 7858125"/>
                <a:gd name="connsiteX59" fmla="*/ 1057867 w 1323975"/>
                <a:gd name="connsiteY59" fmla="*/ 6014562 h 7858125"/>
                <a:gd name="connsiteX60" fmla="*/ 1067392 w 1323975"/>
                <a:gd name="connsiteY60" fmla="*/ 5985034 h 7858125"/>
                <a:gd name="connsiteX61" fmla="*/ 1075965 w 1323975"/>
                <a:gd name="connsiteY61" fmla="*/ 5954554 h 7858125"/>
                <a:gd name="connsiteX62" fmla="*/ 1094063 w 1323975"/>
                <a:gd name="connsiteY62" fmla="*/ 5894546 h 7858125"/>
                <a:gd name="connsiteX63" fmla="*/ 1124542 w 1323975"/>
                <a:gd name="connsiteY63" fmla="*/ 5772626 h 7858125"/>
                <a:gd name="connsiteX64" fmla="*/ 1149307 w 1323975"/>
                <a:gd name="connsiteY64" fmla="*/ 5649754 h 7858125"/>
                <a:gd name="connsiteX65" fmla="*/ 1167405 w 1323975"/>
                <a:gd name="connsiteY65" fmla="*/ 5525929 h 7858125"/>
                <a:gd name="connsiteX66" fmla="*/ 1174072 w 1323975"/>
                <a:gd name="connsiteY66" fmla="*/ 5463064 h 7858125"/>
                <a:gd name="connsiteX67" fmla="*/ 1179788 w 1323975"/>
                <a:gd name="connsiteY67" fmla="*/ 5400199 h 7858125"/>
                <a:gd name="connsiteX68" fmla="*/ 1183597 w 1323975"/>
                <a:gd name="connsiteY68" fmla="*/ 5337334 h 7858125"/>
                <a:gd name="connsiteX69" fmla="*/ 1185502 w 1323975"/>
                <a:gd name="connsiteY69" fmla="*/ 5274469 h 7858125"/>
                <a:gd name="connsiteX70" fmla="*/ 1186455 w 1323975"/>
                <a:gd name="connsiteY70" fmla="*/ 5243037 h 7858125"/>
                <a:gd name="connsiteX71" fmla="*/ 1186455 w 1323975"/>
                <a:gd name="connsiteY71" fmla="*/ 5211604 h 7858125"/>
                <a:gd name="connsiteX72" fmla="*/ 1185502 w 1323975"/>
                <a:gd name="connsiteY72" fmla="*/ 5148739 h 7858125"/>
                <a:gd name="connsiteX73" fmla="*/ 1182645 w 1323975"/>
                <a:gd name="connsiteY73" fmla="*/ 5085874 h 7858125"/>
                <a:gd name="connsiteX74" fmla="*/ 1177882 w 1323975"/>
                <a:gd name="connsiteY74" fmla="*/ 5023009 h 7858125"/>
                <a:gd name="connsiteX75" fmla="*/ 943567 w 1323975"/>
                <a:gd name="connsiteY75" fmla="*/ 4035266 h 7858125"/>
                <a:gd name="connsiteX76" fmla="*/ 748305 w 1323975"/>
                <a:gd name="connsiteY76" fmla="*/ 3559969 h 7858125"/>
                <a:gd name="connsiteX77" fmla="*/ 694965 w 1323975"/>
                <a:gd name="connsiteY77" fmla="*/ 3442811 h 7858125"/>
                <a:gd name="connsiteX78" fmla="*/ 639720 w 1323975"/>
                <a:gd name="connsiteY78" fmla="*/ 3326606 h 7858125"/>
                <a:gd name="connsiteX79" fmla="*/ 583522 w 1323975"/>
                <a:gd name="connsiteY79" fmla="*/ 3210401 h 7858125"/>
                <a:gd name="connsiteX80" fmla="*/ 532088 w 1323975"/>
                <a:gd name="connsiteY80" fmla="*/ 3086576 h 7858125"/>
                <a:gd name="connsiteX81" fmla="*/ 521610 w 1323975"/>
                <a:gd name="connsiteY81" fmla="*/ 3055144 h 7858125"/>
                <a:gd name="connsiteX82" fmla="*/ 512085 w 1323975"/>
                <a:gd name="connsiteY82" fmla="*/ 3023711 h 7858125"/>
                <a:gd name="connsiteX83" fmla="*/ 494940 w 1323975"/>
                <a:gd name="connsiteY83" fmla="*/ 2959894 h 7858125"/>
                <a:gd name="connsiteX84" fmla="*/ 480652 w 1323975"/>
                <a:gd name="connsiteY84" fmla="*/ 2895124 h 7858125"/>
                <a:gd name="connsiteX85" fmla="*/ 468270 w 1323975"/>
                <a:gd name="connsiteY85" fmla="*/ 2830354 h 7858125"/>
                <a:gd name="connsiteX86" fmla="*/ 438742 w 1323975"/>
                <a:gd name="connsiteY86" fmla="*/ 2570321 h 7858125"/>
                <a:gd name="connsiteX87" fmla="*/ 438742 w 1323975"/>
                <a:gd name="connsiteY87" fmla="*/ 2049304 h 7858125"/>
                <a:gd name="connsiteX88" fmla="*/ 562567 w 1323975"/>
                <a:gd name="connsiteY88" fmla="*/ 1019651 h 7858125"/>
                <a:gd name="connsiteX89" fmla="*/ 661627 w 1323975"/>
                <a:gd name="connsiteY89" fmla="*/ 511016 h 7858125"/>
                <a:gd name="connsiteX90" fmla="*/ 779738 w 1323975"/>
                <a:gd name="connsiteY90" fmla="*/ 7144 h 785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323975" h="7858125">
                  <a:moveTo>
                    <a:pt x="779738" y="7144"/>
                  </a:moveTo>
                  <a:cubicBezTo>
                    <a:pt x="739732" y="174784"/>
                    <a:pt x="705442" y="344329"/>
                    <a:pt x="673057" y="512921"/>
                  </a:cubicBezTo>
                  <a:cubicBezTo>
                    <a:pt x="640672" y="682466"/>
                    <a:pt x="612097" y="852011"/>
                    <a:pt x="587332" y="1022509"/>
                  </a:cubicBezTo>
                  <a:cubicBezTo>
                    <a:pt x="536850" y="1363504"/>
                    <a:pt x="499702" y="1706404"/>
                    <a:pt x="490177" y="2049304"/>
                  </a:cubicBezTo>
                  <a:cubicBezTo>
                    <a:pt x="485415" y="2220754"/>
                    <a:pt x="488272" y="2392204"/>
                    <a:pt x="503513" y="2562701"/>
                  </a:cubicBezTo>
                  <a:cubicBezTo>
                    <a:pt x="511132" y="2647474"/>
                    <a:pt x="522563" y="2732246"/>
                    <a:pt x="538755" y="2815114"/>
                  </a:cubicBezTo>
                  <a:cubicBezTo>
                    <a:pt x="542565" y="2836069"/>
                    <a:pt x="547327" y="2857024"/>
                    <a:pt x="552090" y="2877026"/>
                  </a:cubicBezTo>
                  <a:cubicBezTo>
                    <a:pt x="556852" y="2897981"/>
                    <a:pt x="561615" y="2917984"/>
                    <a:pt x="567330" y="2937986"/>
                  </a:cubicBezTo>
                  <a:cubicBezTo>
                    <a:pt x="572092" y="2957989"/>
                    <a:pt x="578760" y="2977991"/>
                    <a:pt x="585427" y="2997994"/>
                  </a:cubicBezTo>
                  <a:lnTo>
                    <a:pt x="595905" y="3027521"/>
                  </a:lnTo>
                  <a:cubicBezTo>
                    <a:pt x="598763" y="3037046"/>
                    <a:pt x="602572" y="3047524"/>
                    <a:pt x="606382" y="3057049"/>
                  </a:cubicBezTo>
                  <a:cubicBezTo>
                    <a:pt x="620670" y="3096101"/>
                    <a:pt x="637815" y="3133249"/>
                    <a:pt x="656865" y="3170396"/>
                  </a:cubicBezTo>
                  <a:lnTo>
                    <a:pt x="716872" y="3285649"/>
                  </a:lnTo>
                  <a:lnTo>
                    <a:pt x="774975" y="3401854"/>
                  </a:lnTo>
                  <a:lnTo>
                    <a:pt x="832125" y="3519011"/>
                  </a:lnTo>
                  <a:cubicBezTo>
                    <a:pt x="907372" y="3675221"/>
                    <a:pt x="977857" y="3833336"/>
                    <a:pt x="1042627" y="3995261"/>
                  </a:cubicBezTo>
                  <a:cubicBezTo>
                    <a:pt x="1107397" y="4157186"/>
                    <a:pt x="1163595" y="4321969"/>
                    <a:pt x="1210267" y="4491514"/>
                  </a:cubicBezTo>
                  <a:cubicBezTo>
                    <a:pt x="1233127" y="4576287"/>
                    <a:pt x="1254082" y="4661059"/>
                    <a:pt x="1270275" y="4747737"/>
                  </a:cubicBezTo>
                  <a:cubicBezTo>
                    <a:pt x="1278847" y="4790599"/>
                    <a:pt x="1285515" y="4834414"/>
                    <a:pt x="1293135" y="4878229"/>
                  </a:cubicBezTo>
                  <a:cubicBezTo>
                    <a:pt x="1298850" y="4922044"/>
                    <a:pt x="1305517" y="4965859"/>
                    <a:pt x="1309327" y="5009674"/>
                  </a:cubicBezTo>
                  <a:cubicBezTo>
                    <a:pt x="1311232" y="5031581"/>
                    <a:pt x="1314090" y="5053489"/>
                    <a:pt x="1315995" y="5075396"/>
                  </a:cubicBezTo>
                  <a:lnTo>
                    <a:pt x="1320757" y="5141119"/>
                  </a:lnTo>
                  <a:cubicBezTo>
                    <a:pt x="1321710" y="5163026"/>
                    <a:pt x="1322663" y="5184934"/>
                    <a:pt x="1323615" y="5207794"/>
                  </a:cubicBezTo>
                  <a:cubicBezTo>
                    <a:pt x="1323615" y="5219224"/>
                    <a:pt x="1324567" y="5229701"/>
                    <a:pt x="1324567" y="5241131"/>
                  </a:cubicBezTo>
                  <a:lnTo>
                    <a:pt x="1324567" y="5274469"/>
                  </a:lnTo>
                  <a:cubicBezTo>
                    <a:pt x="1324567" y="5296376"/>
                    <a:pt x="1325520" y="5319237"/>
                    <a:pt x="1324567" y="5341144"/>
                  </a:cubicBezTo>
                  <a:lnTo>
                    <a:pt x="1322663" y="5407819"/>
                  </a:lnTo>
                  <a:cubicBezTo>
                    <a:pt x="1321710" y="5429726"/>
                    <a:pt x="1319805" y="5451634"/>
                    <a:pt x="1318852" y="5474494"/>
                  </a:cubicBezTo>
                  <a:cubicBezTo>
                    <a:pt x="1317900" y="5496401"/>
                    <a:pt x="1315042" y="5518309"/>
                    <a:pt x="1313138" y="5541169"/>
                  </a:cubicBezTo>
                  <a:cubicBezTo>
                    <a:pt x="1309327" y="5584984"/>
                    <a:pt x="1302660" y="5629751"/>
                    <a:pt x="1296945" y="5673567"/>
                  </a:cubicBezTo>
                  <a:cubicBezTo>
                    <a:pt x="1289325" y="5717381"/>
                    <a:pt x="1282657" y="5761196"/>
                    <a:pt x="1274085" y="5805012"/>
                  </a:cubicBezTo>
                  <a:cubicBezTo>
                    <a:pt x="1265513" y="5848826"/>
                    <a:pt x="1255035" y="5891689"/>
                    <a:pt x="1245510" y="5934551"/>
                  </a:cubicBezTo>
                  <a:cubicBezTo>
                    <a:pt x="1239795" y="5956459"/>
                    <a:pt x="1234080" y="5977414"/>
                    <a:pt x="1228365" y="5998369"/>
                  </a:cubicBezTo>
                  <a:lnTo>
                    <a:pt x="1219792" y="6030754"/>
                  </a:lnTo>
                  <a:lnTo>
                    <a:pt x="1210267" y="6062187"/>
                  </a:lnTo>
                  <a:cubicBezTo>
                    <a:pt x="1203600" y="6083142"/>
                    <a:pt x="1197885" y="6105049"/>
                    <a:pt x="1191217" y="6126004"/>
                  </a:cubicBezTo>
                  <a:lnTo>
                    <a:pt x="1170263" y="6188869"/>
                  </a:lnTo>
                  <a:cubicBezTo>
                    <a:pt x="1166452" y="6199346"/>
                    <a:pt x="1163595" y="6209824"/>
                    <a:pt x="1158832" y="6221254"/>
                  </a:cubicBezTo>
                  <a:cubicBezTo>
                    <a:pt x="1155022" y="6232684"/>
                    <a:pt x="1150260" y="6243162"/>
                    <a:pt x="1146450" y="6253639"/>
                  </a:cubicBezTo>
                  <a:cubicBezTo>
                    <a:pt x="1137877" y="6275546"/>
                    <a:pt x="1128352" y="6296501"/>
                    <a:pt x="1118827" y="6316504"/>
                  </a:cubicBezTo>
                  <a:cubicBezTo>
                    <a:pt x="1079775" y="6399371"/>
                    <a:pt x="1035007" y="6476524"/>
                    <a:pt x="987382" y="6551771"/>
                  </a:cubicBezTo>
                  <a:cubicBezTo>
                    <a:pt x="893085" y="6701314"/>
                    <a:pt x="789263" y="6842284"/>
                    <a:pt x="686392" y="6981349"/>
                  </a:cubicBezTo>
                  <a:cubicBezTo>
                    <a:pt x="583522" y="7120414"/>
                    <a:pt x="479700" y="7257574"/>
                    <a:pt x="386355" y="7396639"/>
                  </a:cubicBezTo>
                  <a:cubicBezTo>
                    <a:pt x="339682" y="7466171"/>
                    <a:pt x="295867" y="7536656"/>
                    <a:pt x="261577" y="7607142"/>
                  </a:cubicBezTo>
                  <a:cubicBezTo>
                    <a:pt x="244432" y="7642384"/>
                    <a:pt x="231097" y="7676674"/>
                    <a:pt x="223477" y="7707154"/>
                  </a:cubicBezTo>
                  <a:cubicBezTo>
                    <a:pt x="219667" y="7722394"/>
                    <a:pt x="217763" y="7736681"/>
                    <a:pt x="217763" y="7746206"/>
                  </a:cubicBezTo>
                  <a:cubicBezTo>
                    <a:pt x="217763" y="7756684"/>
                    <a:pt x="219667" y="7762399"/>
                    <a:pt x="220620" y="7764304"/>
                  </a:cubicBezTo>
                  <a:lnTo>
                    <a:pt x="27262" y="7850981"/>
                  </a:lnTo>
                  <a:cubicBezTo>
                    <a:pt x="11070" y="7813834"/>
                    <a:pt x="6307" y="7775734"/>
                    <a:pt x="7260" y="7743349"/>
                  </a:cubicBezTo>
                  <a:cubicBezTo>
                    <a:pt x="8212" y="7710964"/>
                    <a:pt x="13927" y="7681437"/>
                    <a:pt x="20595" y="7654767"/>
                  </a:cubicBezTo>
                  <a:cubicBezTo>
                    <a:pt x="34882" y="7602379"/>
                    <a:pt x="54885" y="7557612"/>
                    <a:pt x="76792" y="7514749"/>
                  </a:cubicBezTo>
                  <a:cubicBezTo>
                    <a:pt x="120607" y="7430929"/>
                    <a:pt x="170138" y="7355681"/>
                    <a:pt x="221572" y="7283292"/>
                  </a:cubicBezTo>
                  <a:cubicBezTo>
                    <a:pt x="323490" y="7138512"/>
                    <a:pt x="432075" y="7004209"/>
                    <a:pt x="537802" y="6868001"/>
                  </a:cubicBezTo>
                  <a:cubicBezTo>
                    <a:pt x="643530" y="6732746"/>
                    <a:pt x="748305" y="6597492"/>
                    <a:pt x="841650" y="6457474"/>
                  </a:cubicBezTo>
                  <a:cubicBezTo>
                    <a:pt x="888322" y="6387942"/>
                    <a:pt x="932138" y="6316504"/>
                    <a:pt x="968332" y="6244114"/>
                  </a:cubicBezTo>
                  <a:cubicBezTo>
                    <a:pt x="977857" y="6226017"/>
                    <a:pt x="986430" y="6207919"/>
                    <a:pt x="994050" y="6189821"/>
                  </a:cubicBezTo>
                  <a:cubicBezTo>
                    <a:pt x="997860" y="6180296"/>
                    <a:pt x="1001670" y="6171724"/>
                    <a:pt x="1005480" y="6162199"/>
                  </a:cubicBezTo>
                  <a:cubicBezTo>
                    <a:pt x="1009290" y="6153626"/>
                    <a:pt x="1012147" y="6143149"/>
                    <a:pt x="1015957" y="6133624"/>
                  </a:cubicBezTo>
                  <a:lnTo>
                    <a:pt x="1037865" y="6074569"/>
                  </a:lnTo>
                  <a:cubicBezTo>
                    <a:pt x="1044532" y="6054567"/>
                    <a:pt x="1051200" y="6034564"/>
                    <a:pt x="1057867" y="6014562"/>
                  </a:cubicBezTo>
                  <a:lnTo>
                    <a:pt x="1067392" y="5985034"/>
                  </a:lnTo>
                  <a:lnTo>
                    <a:pt x="1075965" y="5954554"/>
                  </a:lnTo>
                  <a:cubicBezTo>
                    <a:pt x="1081680" y="5934551"/>
                    <a:pt x="1088347" y="5914549"/>
                    <a:pt x="1094063" y="5894546"/>
                  </a:cubicBezTo>
                  <a:cubicBezTo>
                    <a:pt x="1104540" y="5853589"/>
                    <a:pt x="1115970" y="5813584"/>
                    <a:pt x="1124542" y="5772626"/>
                  </a:cubicBezTo>
                  <a:cubicBezTo>
                    <a:pt x="1134067" y="5731669"/>
                    <a:pt x="1141688" y="5690712"/>
                    <a:pt x="1149307" y="5649754"/>
                  </a:cubicBezTo>
                  <a:cubicBezTo>
                    <a:pt x="1155975" y="5608796"/>
                    <a:pt x="1162642" y="5566887"/>
                    <a:pt x="1167405" y="5525929"/>
                  </a:cubicBezTo>
                  <a:cubicBezTo>
                    <a:pt x="1170263" y="5504974"/>
                    <a:pt x="1173120" y="5484019"/>
                    <a:pt x="1174072" y="5463064"/>
                  </a:cubicBezTo>
                  <a:cubicBezTo>
                    <a:pt x="1175977" y="5442109"/>
                    <a:pt x="1177882" y="5421154"/>
                    <a:pt x="1179788" y="5400199"/>
                  </a:cubicBezTo>
                  <a:lnTo>
                    <a:pt x="1183597" y="5337334"/>
                  </a:lnTo>
                  <a:cubicBezTo>
                    <a:pt x="1185502" y="5316379"/>
                    <a:pt x="1184550" y="5295424"/>
                    <a:pt x="1185502" y="5274469"/>
                  </a:cubicBezTo>
                  <a:lnTo>
                    <a:pt x="1186455" y="5243037"/>
                  </a:lnTo>
                  <a:cubicBezTo>
                    <a:pt x="1186455" y="5232559"/>
                    <a:pt x="1186455" y="5222081"/>
                    <a:pt x="1186455" y="5211604"/>
                  </a:cubicBezTo>
                  <a:cubicBezTo>
                    <a:pt x="1186455" y="5190649"/>
                    <a:pt x="1186455" y="5169694"/>
                    <a:pt x="1185502" y="5148739"/>
                  </a:cubicBezTo>
                  <a:lnTo>
                    <a:pt x="1182645" y="5085874"/>
                  </a:lnTo>
                  <a:cubicBezTo>
                    <a:pt x="1181692" y="5064919"/>
                    <a:pt x="1179788" y="5043964"/>
                    <a:pt x="1177882" y="5023009"/>
                  </a:cubicBezTo>
                  <a:cubicBezTo>
                    <a:pt x="1151213" y="4686776"/>
                    <a:pt x="1061677" y="4355306"/>
                    <a:pt x="943567" y="4035266"/>
                  </a:cubicBezTo>
                  <a:cubicBezTo>
                    <a:pt x="884513" y="3875246"/>
                    <a:pt x="818790" y="3716179"/>
                    <a:pt x="748305" y="3559969"/>
                  </a:cubicBezTo>
                  <a:lnTo>
                    <a:pt x="694965" y="3442811"/>
                  </a:lnTo>
                  <a:lnTo>
                    <a:pt x="639720" y="3326606"/>
                  </a:lnTo>
                  <a:lnTo>
                    <a:pt x="583522" y="3210401"/>
                  </a:lnTo>
                  <a:cubicBezTo>
                    <a:pt x="564472" y="3170396"/>
                    <a:pt x="546375" y="3128486"/>
                    <a:pt x="532088" y="3086576"/>
                  </a:cubicBezTo>
                  <a:cubicBezTo>
                    <a:pt x="528277" y="3076099"/>
                    <a:pt x="524467" y="3065621"/>
                    <a:pt x="521610" y="3055144"/>
                  </a:cubicBezTo>
                  <a:lnTo>
                    <a:pt x="512085" y="3023711"/>
                  </a:lnTo>
                  <a:cubicBezTo>
                    <a:pt x="506370" y="3002756"/>
                    <a:pt x="499702" y="2980849"/>
                    <a:pt x="494940" y="2959894"/>
                  </a:cubicBezTo>
                  <a:cubicBezTo>
                    <a:pt x="490177" y="2937986"/>
                    <a:pt x="484463" y="2917031"/>
                    <a:pt x="480652" y="2895124"/>
                  </a:cubicBezTo>
                  <a:cubicBezTo>
                    <a:pt x="475890" y="2873216"/>
                    <a:pt x="472080" y="2852261"/>
                    <a:pt x="468270" y="2830354"/>
                  </a:cubicBezTo>
                  <a:cubicBezTo>
                    <a:pt x="453030" y="2743676"/>
                    <a:pt x="444457" y="2656999"/>
                    <a:pt x="438742" y="2570321"/>
                  </a:cubicBezTo>
                  <a:cubicBezTo>
                    <a:pt x="427313" y="2396014"/>
                    <a:pt x="429217" y="2222659"/>
                    <a:pt x="438742" y="2049304"/>
                  </a:cubicBezTo>
                  <a:cubicBezTo>
                    <a:pt x="457792" y="1703546"/>
                    <a:pt x="503513" y="1359694"/>
                    <a:pt x="562567" y="1019651"/>
                  </a:cubicBezTo>
                  <a:cubicBezTo>
                    <a:pt x="592095" y="849154"/>
                    <a:pt x="625432" y="680561"/>
                    <a:pt x="661627" y="511016"/>
                  </a:cubicBezTo>
                  <a:cubicBezTo>
                    <a:pt x="696870" y="342424"/>
                    <a:pt x="735922" y="173831"/>
                    <a:pt x="779738" y="714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6">
              <a:extLst>
                <a:ext uri="{FF2B5EF4-FFF2-40B4-BE49-F238E27FC236}">
                  <a16:creationId xmlns:a16="http://schemas.microsoft.com/office/drawing/2014/main" id="{CF601CCD-BD8D-4F3D-A82D-5FC8051F9A47}"/>
                </a:ext>
              </a:extLst>
            </p:cNvPr>
            <p:cNvSpPr/>
            <p:nvPr/>
          </p:nvSpPr>
          <p:spPr>
            <a:xfrm>
              <a:off x="4747100" y="4421433"/>
              <a:ext cx="2257982" cy="2652070"/>
            </a:xfrm>
            <a:custGeom>
              <a:avLst/>
              <a:gdLst>
                <a:gd name="connsiteX0" fmla="*/ 4636294 w 4638675"/>
                <a:gd name="connsiteY0" fmla="*/ 14764 h 5448300"/>
                <a:gd name="connsiteX1" fmla="*/ 4428649 w 4638675"/>
                <a:gd name="connsiteY1" fmla="*/ 117634 h 5448300"/>
                <a:gd name="connsiteX2" fmla="*/ 4225766 w 4638675"/>
                <a:gd name="connsiteY2" fmla="*/ 230029 h 5448300"/>
                <a:gd name="connsiteX3" fmla="*/ 3834289 w 4638675"/>
                <a:gd name="connsiteY3" fmla="*/ 477679 h 5448300"/>
                <a:gd name="connsiteX4" fmla="*/ 3114199 w 4638675"/>
                <a:gd name="connsiteY4" fmla="*/ 1056799 h 5448300"/>
                <a:gd name="connsiteX5" fmla="*/ 2794159 w 4638675"/>
                <a:gd name="connsiteY5" fmla="*/ 1389221 h 5448300"/>
                <a:gd name="connsiteX6" fmla="*/ 2509361 w 4638675"/>
                <a:gd name="connsiteY6" fmla="*/ 1751171 h 5448300"/>
                <a:gd name="connsiteX7" fmla="*/ 2267427 w 4638675"/>
                <a:gd name="connsiteY7" fmla="*/ 2141696 h 5448300"/>
                <a:gd name="connsiteX8" fmla="*/ 2076926 w 4638675"/>
                <a:gd name="connsiteY8" fmla="*/ 2557939 h 5448300"/>
                <a:gd name="connsiteX9" fmla="*/ 1945481 w 4638675"/>
                <a:gd name="connsiteY9" fmla="*/ 2995136 h 5448300"/>
                <a:gd name="connsiteX10" fmla="*/ 1902619 w 4638675"/>
                <a:gd name="connsiteY10" fmla="*/ 3218974 h 5448300"/>
                <a:gd name="connsiteX11" fmla="*/ 1883569 w 4638675"/>
                <a:gd name="connsiteY11" fmla="*/ 3335179 h 5448300"/>
                <a:gd name="connsiteX12" fmla="*/ 1860709 w 4638675"/>
                <a:gd name="connsiteY12" fmla="*/ 3450431 h 5448300"/>
                <a:gd name="connsiteX13" fmla="*/ 1533049 w 4638675"/>
                <a:gd name="connsiteY13" fmla="*/ 4337209 h 5448300"/>
                <a:gd name="connsiteX14" fmla="*/ 1257776 w 4638675"/>
                <a:gd name="connsiteY14" fmla="*/ 4727734 h 5448300"/>
                <a:gd name="connsiteX15" fmla="*/ 907256 w 4638675"/>
                <a:gd name="connsiteY15" fmla="*/ 5054441 h 5448300"/>
                <a:gd name="connsiteX16" fmla="*/ 493871 w 4638675"/>
                <a:gd name="connsiteY16" fmla="*/ 5300187 h 5448300"/>
                <a:gd name="connsiteX17" fmla="*/ 269081 w 4638675"/>
                <a:gd name="connsiteY17" fmla="*/ 5387816 h 5448300"/>
                <a:gd name="connsiteX18" fmla="*/ 151924 w 4638675"/>
                <a:gd name="connsiteY18" fmla="*/ 5422106 h 5448300"/>
                <a:gd name="connsiteX19" fmla="*/ 91916 w 4638675"/>
                <a:gd name="connsiteY19" fmla="*/ 5436394 h 5448300"/>
                <a:gd name="connsiteX20" fmla="*/ 61436 w 4638675"/>
                <a:gd name="connsiteY20" fmla="*/ 5442109 h 5448300"/>
                <a:gd name="connsiteX21" fmla="*/ 45244 w 4638675"/>
                <a:gd name="connsiteY21" fmla="*/ 5444966 h 5448300"/>
                <a:gd name="connsiteX22" fmla="*/ 28099 w 4638675"/>
                <a:gd name="connsiteY22" fmla="*/ 5447824 h 5448300"/>
                <a:gd name="connsiteX23" fmla="*/ 7144 w 4638675"/>
                <a:gd name="connsiteY23" fmla="*/ 5273516 h 5448300"/>
                <a:gd name="connsiteX24" fmla="*/ 18574 w 4638675"/>
                <a:gd name="connsiteY24" fmla="*/ 5271612 h 5448300"/>
                <a:gd name="connsiteX25" fmla="*/ 30956 w 4638675"/>
                <a:gd name="connsiteY25" fmla="*/ 5269706 h 5448300"/>
                <a:gd name="connsiteX26" fmla="*/ 57626 w 4638675"/>
                <a:gd name="connsiteY26" fmla="*/ 5264944 h 5448300"/>
                <a:gd name="connsiteX27" fmla="*/ 110966 w 4638675"/>
                <a:gd name="connsiteY27" fmla="*/ 5253514 h 5448300"/>
                <a:gd name="connsiteX28" fmla="*/ 217646 w 4638675"/>
                <a:gd name="connsiteY28" fmla="*/ 5224939 h 5448300"/>
                <a:gd name="connsiteX29" fmla="*/ 426243 w 4638675"/>
                <a:gd name="connsiteY29" fmla="*/ 5147787 h 5448300"/>
                <a:gd name="connsiteX30" fmla="*/ 813911 w 4638675"/>
                <a:gd name="connsiteY30" fmla="*/ 4926806 h 5448300"/>
                <a:gd name="connsiteX31" fmla="*/ 1146334 w 4638675"/>
                <a:gd name="connsiteY31" fmla="*/ 4627721 h 5448300"/>
                <a:gd name="connsiteX32" fmla="*/ 1412081 w 4638675"/>
                <a:gd name="connsiteY32" fmla="*/ 4265771 h 5448300"/>
                <a:gd name="connsiteX33" fmla="*/ 1740694 w 4638675"/>
                <a:gd name="connsiteY33" fmla="*/ 3423761 h 5448300"/>
                <a:gd name="connsiteX34" fmla="*/ 1764506 w 4638675"/>
                <a:gd name="connsiteY34" fmla="*/ 3312319 h 5448300"/>
                <a:gd name="connsiteX35" fmla="*/ 1785461 w 4638675"/>
                <a:gd name="connsiteY35" fmla="*/ 3199924 h 5448300"/>
                <a:gd name="connsiteX36" fmla="*/ 1834991 w 4638675"/>
                <a:gd name="connsiteY36" fmla="*/ 2969419 h 5448300"/>
                <a:gd name="connsiteX37" fmla="*/ 1981676 w 4638675"/>
                <a:gd name="connsiteY37" fmla="*/ 2521744 h 5448300"/>
                <a:gd name="connsiteX38" fmla="*/ 2187416 w 4638675"/>
                <a:gd name="connsiteY38" fmla="*/ 2098834 h 5448300"/>
                <a:gd name="connsiteX39" fmla="*/ 2443639 w 4638675"/>
                <a:gd name="connsiteY39" fmla="*/ 1706404 h 5448300"/>
                <a:gd name="connsiteX40" fmla="*/ 2741771 w 4638675"/>
                <a:gd name="connsiteY40" fmla="*/ 1346359 h 5448300"/>
                <a:gd name="connsiteX41" fmla="*/ 3073241 w 4638675"/>
                <a:gd name="connsiteY41" fmla="*/ 1017746 h 5448300"/>
                <a:gd name="connsiteX42" fmla="*/ 3812381 w 4638675"/>
                <a:gd name="connsiteY42" fmla="*/ 451961 h 5448300"/>
                <a:gd name="connsiteX43" fmla="*/ 4211479 w 4638675"/>
                <a:gd name="connsiteY43" fmla="*/ 212884 h 5448300"/>
                <a:gd name="connsiteX44" fmla="*/ 4417219 w 4638675"/>
                <a:gd name="connsiteY44" fmla="*/ 105251 h 5448300"/>
                <a:gd name="connsiteX45" fmla="*/ 4627722 w 4638675"/>
                <a:gd name="connsiteY45" fmla="*/ 7144 h 5448300"/>
                <a:gd name="connsiteX46" fmla="*/ 4636294 w 4638675"/>
                <a:gd name="connsiteY46" fmla="*/ 14764 h 544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638675" h="5448300">
                  <a:moveTo>
                    <a:pt x="4636294" y="14764"/>
                  </a:moveTo>
                  <a:cubicBezTo>
                    <a:pt x="4565809" y="46196"/>
                    <a:pt x="4497229" y="81439"/>
                    <a:pt x="4428649" y="117634"/>
                  </a:cubicBezTo>
                  <a:cubicBezTo>
                    <a:pt x="4360069" y="153829"/>
                    <a:pt x="4292441" y="190976"/>
                    <a:pt x="4225766" y="230029"/>
                  </a:cubicBezTo>
                  <a:cubicBezTo>
                    <a:pt x="4092416" y="307181"/>
                    <a:pt x="3961924" y="390049"/>
                    <a:pt x="3834289" y="477679"/>
                  </a:cubicBezTo>
                  <a:cubicBezTo>
                    <a:pt x="3579971" y="651986"/>
                    <a:pt x="3338036" y="845344"/>
                    <a:pt x="3114199" y="1056799"/>
                  </a:cubicBezTo>
                  <a:cubicBezTo>
                    <a:pt x="3002756" y="1162526"/>
                    <a:pt x="2896077" y="1273969"/>
                    <a:pt x="2794159" y="1389221"/>
                  </a:cubicBezTo>
                  <a:cubicBezTo>
                    <a:pt x="2693194" y="1504474"/>
                    <a:pt x="2597944" y="1625441"/>
                    <a:pt x="2509361" y="1751171"/>
                  </a:cubicBezTo>
                  <a:cubicBezTo>
                    <a:pt x="2421731" y="1876901"/>
                    <a:pt x="2340769" y="2006441"/>
                    <a:pt x="2267427" y="2141696"/>
                  </a:cubicBezTo>
                  <a:cubicBezTo>
                    <a:pt x="2195036" y="2275999"/>
                    <a:pt x="2131219" y="2415064"/>
                    <a:pt x="2076926" y="2557939"/>
                  </a:cubicBezTo>
                  <a:cubicBezTo>
                    <a:pt x="2022634" y="2700814"/>
                    <a:pt x="1978819" y="2846546"/>
                    <a:pt x="1945481" y="2995136"/>
                  </a:cubicBezTo>
                  <a:cubicBezTo>
                    <a:pt x="1928336" y="3069431"/>
                    <a:pt x="1915001" y="3143726"/>
                    <a:pt x="1902619" y="3218974"/>
                  </a:cubicBezTo>
                  <a:cubicBezTo>
                    <a:pt x="1895951" y="3257074"/>
                    <a:pt x="1890236" y="3296126"/>
                    <a:pt x="1883569" y="3335179"/>
                  </a:cubicBezTo>
                  <a:cubicBezTo>
                    <a:pt x="1875949" y="3374231"/>
                    <a:pt x="1869281" y="3412331"/>
                    <a:pt x="1860709" y="3450431"/>
                  </a:cubicBezTo>
                  <a:cubicBezTo>
                    <a:pt x="1795939" y="3758089"/>
                    <a:pt x="1691164" y="4060031"/>
                    <a:pt x="1533049" y="4337209"/>
                  </a:cubicBezTo>
                  <a:cubicBezTo>
                    <a:pt x="1453991" y="4475321"/>
                    <a:pt x="1362551" y="4606766"/>
                    <a:pt x="1257776" y="4727734"/>
                  </a:cubicBezTo>
                  <a:cubicBezTo>
                    <a:pt x="1153001" y="4848701"/>
                    <a:pt x="1035843" y="4958239"/>
                    <a:pt x="907256" y="5054441"/>
                  </a:cubicBezTo>
                  <a:cubicBezTo>
                    <a:pt x="779621" y="5150644"/>
                    <a:pt x="640556" y="5233512"/>
                    <a:pt x="493871" y="5300187"/>
                  </a:cubicBezTo>
                  <a:cubicBezTo>
                    <a:pt x="420529" y="5333524"/>
                    <a:pt x="345281" y="5363051"/>
                    <a:pt x="269081" y="5387816"/>
                  </a:cubicBezTo>
                  <a:cubicBezTo>
                    <a:pt x="230981" y="5400199"/>
                    <a:pt x="191929" y="5411629"/>
                    <a:pt x="151924" y="5422106"/>
                  </a:cubicBezTo>
                  <a:cubicBezTo>
                    <a:pt x="131921" y="5426869"/>
                    <a:pt x="111918" y="5431631"/>
                    <a:pt x="91916" y="5436394"/>
                  </a:cubicBezTo>
                  <a:cubicBezTo>
                    <a:pt x="81439" y="5438299"/>
                    <a:pt x="71914" y="5440204"/>
                    <a:pt x="61436" y="5442109"/>
                  </a:cubicBezTo>
                  <a:lnTo>
                    <a:pt x="45244" y="5444966"/>
                  </a:lnTo>
                  <a:cubicBezTo>
                    <a:pt x="39529" y="5445919"/>
                    <a:pt x="34766" y="5446871"/>
                    <a:pt x="28099" y="5447824"/>
                  </a:cubicBezTo>
                  <a:lnTo>
                    <a:pt x="7144" y="5273516"/>
                  </a:lnTo>
                  <a:lnTo>
                    <a:pt x="18574" y="5271612"/>
                  </a:lnTo>
                  <a:lnTo>
                    <a:pt x="30956" y="5269706"/>
                  </a:lnTo>
                  <a:cubicBezTo>
                    <a:pt x="39529" y="5267801"/>
                    <a:pt x="48101" y="5266849"/>
                    <a:pt x="57626" y="5264944"/>
                  </a:cubicBezTo>
                  <a:cubicBezTo>
                    <a:pt x="75724" y="5261134"/>
                    <a:pt x="92868" y="5257324"/>
                    <a:pt x="110966" y="5253514"/>
                  </a:cubicBezTo>
                  <a:cubicBezTo>
                    <a:pt x="146209" y="5244941"/>
                    <a:pt x="182404" y="5235416"/>
                    <a:pt x="217646" y="5224939"/>
                  </a:cubicBezTo>
                  <a:cubicBezTo>
                    <a:pt x="288131" y="5203031"/>
                    <a:pt x="357664" y="5177314"/>
                    <a:pt x="426243" y="5147787"/>
                  </a:cubicBezTo>
                  <a:cubicBezTo>
                    <a:pt x="562451" y="5088731"/>
                    <a:pt x="692943" y="5014437"/>
                    <a:pt x="813911" y="4926806"/>
                  </a:cubicBezTo>
                  <a:cubicBezTo>
                    <a:pt x="934879" y="4839176"/>
                    <a:pt x="1046321" y="4739164"/>
                    <a:pt x="1146334" y="4627721"/>
                  </a:cubicBezTo>
                  <a:cubicBezTo>
                    <a:pt x="1246346" y="4516279"/>
                    <a:pt x="1334929" y="4395312"/>
                    <a:pt x="1412081" y="4265771"/>
                  </a:cubicBezTo>
                  <a:cubicBezTo>
                    <a:pt x="1566386" y="4007644"/>
                    <a:pt x="1673066" y="3719989"/>
                    <a:pt x="1740694" y="3423761"/>
                  </a:cubicBezTo>
                  <a:cubicBezTo>
                    <a:pt x="1749266" y="3386614"/>
                    <a:pt x="1756886" y="3349466"/>
                    <a:pt x="1764506" y="3312319"/>
                  </a:cubicBezTo>
                  <a:cubicBezTo>
                    <a:pt x="1772126" y="3275171"/>
                    <a:pt x="1777841" y="3238024"/>
                    <a:pt x="1785461" y="3199924"/>
                  </a:cubicBezTo>
                  <a:cubicBezTo>
                    <a:pt x="1799749" y="3122771"/>
                    <a:pt x="1815941" y="3045619"/>
                    <a:pt x="1834991" y="2969419"/>
                  </a:cubicBezTo>
                  <a:cubicBezTo>
                    <a:pt x="1874044" y="2817019"/>
                    <a:pt x="1922621" y="2667476"/>
                    <a:pt x="1981676" y="2521744"/>
                  </a:cubicBezTo>
                  <a:cubicBezTo>
                    <a:pt x="2041684" y="2376011"/>
                    <a:pt x="2110264" y="2235041"/>
                    <a:pt x="2187416" y="2098834"/>
                  </a:cubicBezTo>
                  <a:cubicBezTo>
                    <a:pt x="2265521" y="1962626"/>
                    <a:pt x="2351246" y="1832134"/>
                    <a:pt x="2443639" y="1706404"/>
                  </a:cubicBezTo>
                  <a:cubicBezTo>
                    <a:pt x="2536984" y="1580674"/>
                    <a:pt x="2636044" y="1460659"/>
                    <a:pt x="2741771" y="1346359"/>
                  </a:cubicBezTo>
                  <a:cubicBezTo>
                    <a:pt x="2847499" y="1232059"/>
                    <a:pt x="2957989" y="1121569"/>
                    <a:pt x="3073241" y="1017746"/>
                  </a:cubicBezTo>
                  <a:cubicBezTo>
                    <a:pt x="3303746" y="809149"/>
                    <a:pt x="3552349" y="621506"/>
                    <a:pt x="3812381" y="451961"/>
                  </a:cubicBezTo>
                  <a:cubicBezTo>
                    <a:pt x="3942874" y="367189"/>
                    <a:pt x="4075271" y="288131"/>
                    <a:pt x="4211479" y="212884"/>
                  </a:cubicBezTo>
                  <a:cubicBezTo>
                    <a:pt x="4279106" y="175736"/>
                    <a:pt x="4347686" y="139541"/>
                    <a:pt x="4417219" y="105251"/>
                  </a:cubicBezTo>
                  <a:cubicBezTo>
                    <a:pt x="4486752" y="70961"/>
                    <a:pt x="4556284" y="37624"/>
                    <a:pt x="4627722" y="7144"/>
                  </a:cubicBezTo>
                  <a:lnTo>
                    <a:pt x="4636294" y="1476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7">
              <a:extLst>
                <a:ext uri="{FF2B5EF4-FFF2-40B4-BE49-F238E27FC236}">
                  <a16:creationId xmlns:a16="http://schemas.microsoft.com/office/drawing/2014/main" id="{613DEFDE-F5E7-4BCC-9029-4A6262085F29}"/>
                </a:ext>
              </a:extLst>
            </p:cNvPr>
            <p:cNvSpPr/>
            <p:nvPr/>
          </p:nvSpPr>
          <p:spPr>
            <a:xfrm>
              <a:off x="3009799" y="4950920"/>
              <a:ext cx="129822" cy="78820"/>
            </a:xfrm>
            <a:custGeom>
              <a:avLst/>
              <a:gdLst>
                <a:gd name="connsiteX0" fmla="*/ 7144 w 266700"/>
                <a:gd name="connsiteY0" fmla="*/ 142399 h 161925"/>
                <a:gd name="connsiteX1" fmla="*/ 78581 w 266700"/>
                <a:gd name="connsiteY1" fmla="*/ 127159 h 161925"/>
                <a:gd name="connsiteX2" fmla="*/ 147161 w 266700"/>
                <a:gd name="connsiteY2" fmla="*/ 100489 h 161925"/>
                <a:gd name="connsiteX3" fmla="*/ 209074 w 266700"/>
                <a:gd name="connsiteY3" fmla="*/ 61436 h 161925"/>
                <a:gd name="connsiteX4" fmla="*/ 259556 w 266700"/>
                <a:gd name="connsiteY4" fmla="*/ 7144 h 161925"/>
                <a:gd name="connsiteX5" fmla="*/ 211931 w 266700"/>
                <a:gd name="connsiteY5" fmla="*/ 63341 h 161925"/>
                <a:gd name="connsiteX6" fmla="*/ 150971 w 266700"/>
                <a:gd name="connsiteY6" fmla="*/ 106204 h 161925"/>
                <a:gd name="connsiteX7" fmla="*/ 82391 w 266700"/>
                <a:gd name="connsiteY7" fmla="*/ 136684 h 161925"/>
                <a:gd name="connsiteX8" fmla="*/ 9049 w 266700"/>
                <a:gd name="connsiteY8" fmla="*/ 155734 h 161925"/>
                <a:gd name="connsiteX9" fmla="*/ 7144 w 266700"/>
                <a:gd name="connsiteY9" fmla="*/ 14239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161925">
                  <a:moveTo>
                    <a:pt x="7144" y="142399"/>
                  </a:moveTo>
                  <a:cubicBezTo>
                    <a:pt x="30956" y="139541"/>
                    <a:pt x="54769" y="134779"/>
                    <a:pt x="78581" y="127159"/>
                  </a:cubicBezTo>
                  <a:cubicBezTo>
                    <a:pt x="102394" y="120491"/>
                    <a:pt x="125254" y="110966"/>
                    <a:pt x="147161" y="100489"/>
                  </a:cubicBezTo>
                  <a:cubicBezTo>
                    <a:pt x="169069" y="90011"/>
                    <a:pt x="190024" y="76676"/>
                    <a:pt x="209074" y="61436"/>
                  </a:cubicBezTo>
                  <a:cubicBezTo>
                    <a:pt x="228124" y="46196"/>
                    <a:pt x="244316" y="27146"/>
                    <a:pt x="259556" y="7144"/>
                  </a:cubicBezTo>
                  <a:cubicBezTo>
                    <a:pt x="246221" y="28099"/>
                    <a:pt x="230029" y="47149"/>
                    <a:pt x="211931" y="63341"/>
                  </a:cubicBezTo>
                  <a:cubicBezTo>
                    <a:pt x="192881" y="79534"/>
                    <a:pt x="172879" y="94774"/>
                    <a:pt x="150971" y="106204"/>
                  </a:cubicBezTo>
                  <a:cubicBezTo>
                    <a:pt x="129064" y="118586"/>
                    <a:pt x="106204" y="128111"/>
                    <a:pt x="82391" y="136684"/>
                  </a:cubicBezTo>
                  <a:cubicBezTo>
                    <a:pt x="58579" y="145256"/>
                    <a:pt x="34766" y="150971"/>
                    <a:pt x="9049" y="155734"/>
                  </a:cubicBezTo>
                  <a:lnTo>
                    <a:pt x="7144" y="1423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3C57AA7C-E339-4152-A964-7A3C6B42B4AC}"/>
                </a:ext>
              </a:extLst>
            </p:cNvPr>
            <p:cNvSpPr/>
            <p:nvPr/>
          </p:nvSpPr>
          <p:spPr>
            <a:xfrm>
              <a:off x="2866854" y="4571191"/>
              <a:ext cx="319919" cy="737201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F186DC17-51E5-4723-BDD5-E702CE6E7817}"/>
                </a:ext>
              </a:extLst>
            </p:cNvPr>
            <p:cNvSpPr/>
            <p:nvPr/>
          </p:nvSpPr>
          <p:spPr>
            <a:xfrm>
              <a:off x="2934687" y="4708432"/>
              <a:ext cx="176187" cy="598106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B6E76191-8428-466E-8EFE-D75ABA74057A}"/>
                </a:ext>
              </a:extLst>
            </p:cNvPr>
            <p:cNvSpPr/>
            <p:nvPr/>
          </p:nvSpPr>
          <p:spPr>
            <a:xfrm>
              <a:off x="2977807" y="5040866"/>
              <a:ext cx="139095" cy="102002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414E2FEE-3F01-4C9C-9CFA-CB49D60FB047}"/>
                </a:ext>
              </a:extLst>
            </p:cNvPr>
            <p:cNvSpPr/>
            <p:nvPr/>
          </p:nvSpPr>
          <p:spPr>
            <a:xfrm>
              <a:off x="2919607" y="4949065"/>
              <a:ext cx="78821" cy="15764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6997FC-BA85-4C5E-B2EE-B8D3E6BBFC26}"/>
                </a:ext>
              </a:extLst>
            </p:cNvPr>
            <p:cNvSpPr/>
            <p:nvPr/>
          </p:nvSpPr>
          <p:spPr>
            <a:xfrm>
              <a:off x="2955551" y="4884618"/>
              <a:ext cx="74184" cy="106639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FD1B08-E824-428F-8AB2-EEAC2F370E3A}"/>
                </a:ext>
              </a:extLst>
            </p:cNvPr>
            <p:cNvSpPr/>
            <p:nvPr/>
          </p:nvSpPr>
          <p:spPr>
            <a:xfrm>
              <a:off x="3045963" y="4836860"/>
              <a:ext cx="115913" cy="60274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896692-D6DE-4B42-8FB2-D193515771A4}"/>
                </a:ext>
              </a:extLst>
            </p:cNvPr>
            <p:cNvSpPr/>
            <p:nvPr/>
          </p:nvSpPr>
          <p:spPr>
            <a:xfrm>
              <a:off x="3007944" y="4793740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14">
              <a:extLst>
                <a:ext uri="{FF2B5EF4-FFF2-40B4-BE49-F238E27FC236}">
                  <a16:creationId xmlns:a16="http://schemas.microsoft.com/office/drawing/2014/main" id="{45322AC1-F165-46A4-992C-3B507CEBAC28}"/>
                </a:ext>
              </a:extLst>
            </p:cNvPr>
            <p:cNvSpPr/>
            <p:nvPr/>
          </p:nvSpPr>
          <p:spPr>
            <a:xfrm rot="16657239">
              <a:off x="2461426" y="4818656"/>
              <a:ext cx="319917" cy="737206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15">
              <a:extLst>
                <a:ext uri="{FF2B5EF4-FFF2-40B4-BE49-F238E27FC236}">
                  <a16:creationId xmlns:a16="http://schemas.microsoft.com/office/drawing/2014/main" id="{F0FB9F7E-80F8-4C86-BCF2-D8721153A4C1}"/>
                </a:ext>
              </a:extLst>
            </p:cNvPr>
            <p:cNvSpPr/>
            <p:nvPr/>
          </p:nvSpPr>
          <p:spPr>
            <a:xfrm rot="16657239">
              <a:off x="2599851" y="4901176"/>
              <a:ext cx="176186" cy="598111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16">
              <a:extLst>
                <a:ext uri="{FF2B5EF4-FFF2-40B4-BE49-F238E27FC236}">
                  <a16:creationId xmlns:a16="http://schemas.microsoft.com/office/drawing/2014/main" id="{6F21D6F6-D594-4A00-8F08-3004C947CB05}"/>
                </a:ext>
              </a:extLst>
            </p:cNvPr>
            <p:cNvSpPr/>
            <p:nvPr/>
          </p:nvSpPr>
          <p:spPr>
            <a:xfrm rot="16657239">
              <a:off x="2705297" y="5136063"/>
              <a:ext cx="139094" cy="102003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17">
              <a:extLst>
                <a:ext uri="{FF2B5EF4-FFF2-40B4-BE49-F238E27FC236}">
                  <a16:creationId xmlns:a16="http://schemas.microsoft.com/office/drawing/2014/main" id="{B5E706FB-C2B1-4456-8097-496AF39272E0}"/>
                </a:ext>
              </a:extLst>
            </p:cNvPr>
            <p:cNvSpPr/>
            <p:nvPr/>
          </p:nvSpPr>
          <p:spPr>
            <a:xfrm rot="16657239">
              <a:off x="2660299" y="5187315"/>
              <a:ext cx="78820" cy="157641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18">
              <a:extLst>
                <a:ext uri="{FF2B5EF4-FFF2-40B4-BE49-F238E27FC236}">
                  <a16:creationId xmlns:a16="http://schemas.microsoft.com/office/drawing/2014/main" id="{90F39A42-EB88-470F-A84E-872F56C8060E}"/>
                </a:ext>
              </a:extLst>
            </p:cNvPr>
            <p:cNvSpPr/>
            <p:nvPr/>
          </p:nvSpPr>
          <p:spPr>
            <a:xfrm rot="16657239">
              <a:off x="2577924" y="5167561"/>
              <a:ext cx="74184" cy="106640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19">
              <a:extLst>
                <a:ext uri="{FF2B5EF4-FFF2-40B4-BE49-F238E27FC236}">
                  <a16:creationId xmlns:a16="http://schemas.microsoft.com/office/drawing/2014/main" id="{0803590C-ECA1-415B-AD17-EC23F544C089}"/>
                </a:ext>
              </a:extLst>
            </p:cNvPr>
            <p:cNvSpPr/>
            <p:nvPr/>
          </p:nvSpPr>
          <p:spPr>
            <a:xfrm rot="16657239">
              <a:off x="2501504" y="5071042"/>
              <a:ext cx="115912" cy="6027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0">
              <a:extLst>
                <a:ext uri="{FF2B5EF4-FFF2-40B4-BE49-F238E27FC236}">
                  <a16:creationId xmlns:a16="http://schemas.microsoft.com/office/drawing/2014/main" id="{A138207B-D15E-4B04-B605-63E4DB2FA8CC}"/>
                </a:ext>
              </a:extLst>
            </p:cNvPr>
            <p:cNvSpPr/>
            <p:nvPr/>
          </p:nvSpPr>
          <p:spPr>
            <a:xfrm rot="16657239">
              <a:off x="2482162" y="5130866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06">
              <a:extLst>
                <a:ext uri="{FF2B5EF4-FFF2-40B4-BE49-F238E27FC236}">
                  <a16:creationId xmlns:a16="http://schemas.microsoft.com/office/drawing/2014/main" id="{41F14025-D974-4427-975D-361F80D8FF62}"/>
                </a:ext>
              </a:extLst>
            </p:cNvPr>
            <p:cNvSpPr/>
            <p:nvPr/>
          </p:nvSpPr>
          <p:spPr>
            <a:xfrm rot="18753908">
              <a:off x="2382933" y="4265298"/>
              <a:ext cx="501863" cy="1156475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07">
              <a:extLst>
                <a:ext uri="{FF2B5EF4-FFF2-40B4-BE49-F238E27FC236}">
                  <a16:creationId xmlns:a16="http://schemas.microsoft.com/office/drawing/2014/main" id="{1BA69C4A-DC46-4889-8531-1B505157C3C2}"/>
                </a:ext>
              </a:extLst>
            </p:cNvPr>
            <p:cNvSpPr/>
            <p:nvPr/>
          </p:nvSpPr>
          <p:spPr>
            <a:xfrm rot="18753908">
              <a:off x="2569605" y="4450888"/>
              <a:ext cx="276389" cy="938271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08">
              <a:extLst>
                <a:ext uri="{FF2B5EF4-FFF2-40B4-BE49-F238E27FC236}">
                  <a16:creationId xmlns:a16="http://schemas.microsoft.com/office/drawing/2014/main" id="{25384F30-3138-408C-8CDB-E7615DA687BD}"/>
                </a:ext>
              </a:extLst>
            </p:cNvPr>
            <p:cNvSpPr/>
            <p:nvPr/>
          </p:nvSpPr>
          <p:spPr>
            <a:xfrm rot="18753908">
              <a:off x="2722269" y="4901167"/>
              <a:ext cx="218202" cy="160015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09">
              <a:extLst>
                <a:ext uri="{FF2B5EF4-FFF2-40B4-BE49-F238E27FC236}">
                  <a16:creationId xmlns:a16="http://schemas.microsoft.com/office/drawing/2014/main" id="{5D7E933D-E266-48CF-A05A-6F6D72545771}"/>
                </a:ext>
              </a:extLst>
            </p:cNvPr>
            <p:cNvSpPr/>
            <p:nvPr/>
          </p:nvSpPr>
          <p:spPr>
            <a:xfrm rot="18753908">
              <a:off x="2601883" y="4891694"/>
              <a:ext cx="123648" cy="247296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10">
              <a:extLst>
                <a:ext uri="{FF2B5EF4-FFF2-40B4-BE49-F238E27FC236}">
                  <a16:creationId xmlns:a16="http://schemas.microsoft.com/office/drawing/2014/main" id="{9B8244F0-7692-41FB-948C-16D23C24A981}"/>
                </a:ext>
              </a:extLst>
            </p:cNvPr>
            <p:cNvSpPr/>
            <p:nvPr/>
          </p:nvSpPr>
          <p:spPr>
            <a:xfrm rot="18753908">
              <a:off x="2537277" y="4797402"/>
              <a:ext cx="116374" cy="167290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11">
              <a:extLst>
                <a:ext uri="{FF2B5EF4-FFF2-40B4-BE49-F238E27FC236}">
                  <a16:creationId xmlns:a16="http://schemas.microsoft.com/office/drawing/2014/main" id="{CC6EB6E8-401D-4276-A0DC-33E4A00B0AE1}"/>
                </a:ext>
              </a:extLst>
            </p:cNvPr>
            <p:cNvSpPr/>
            <p:nvPr/>
          </p:nvSpPr>
          <p:spPr>
            <a:xfrm rot="18753908">
              <a:off x="2540664" y="4629929"/>
              <a:ext cx="181835" cy="94554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12">
              <a:extLst>
                <a:ext uri="{FF2B5EF4-FFF2-40B4-BE49-F238E27FC236}">
                  <a16:creationId xmlns:a16="http://schemas.microsoft.com/office/drawing/2014/main" id="{7E955C8D-0E78-4706-9107-A6111BF11EB4}"/>
                </a:ext>
              </a:extLst>
            </p:cNvPr>
            <p:cNvSpPr/>
            <p:nvPr/>
          </p:nvSpPr>
          <p:spPr>
            <a:xfrm rot="18753908">
              <a:off x="2468478" y="4661742"/>
              <a:ext cx="87280" cy="101828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22">
              <a:extLst>
                <a:ext uri="{FF2B5EF4-FFF2-40B4-BE49-F238E27FC236}">
                  <a16:creationId xmlns:a16="http://schemas.microsoft.com/office/drawing/2014/main" id="{1B03079E-D93E-4F1A-B6E7-5E791758D567}"/>
                </a:ext>
              </a:extLst>
            </p:cNvPr>
            <p:cNvSpPr/>
            <p:nvPr/>
          </p:nvSpPr>
          <p:spPr>
            <a:xfrm rot="1771049">
              <a:off x="3823190" y="3675998"/>
              <a:ext cx="319919" cy="737199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3">
              <a:extLst>
                <a:ext uri="{FF2B5EF4-FFF2-40B4-BE49-F238E27FC236}">
                  <a16:creationId xmlns:a16="http://schemas.microsoft.com/office/drawing/2014/main" id="{34C69619-24DC-44D1-91E1-79026A9D6655}"/>
                </a:ext>
              </a:extLst>
            </p:cNvPr>
            <p:cNvSpPr/>
            <p:nvPr/>
          </p:nvSpPr>
          <p:spPr>
            <a:xfrm rot="1771049">
              <a:off x="3858197" y="3802467"/>
              <a:ext cx="176187" cy="598106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4">
              <a:extLst>
                <a:ext uri="{FF2B5EF4-FFF2-40B4-BE49-F238E27FC236}">
                  <a16:creationId xmlns:a16="http://schemas.microsoft.com/office/drawing/2014/main" id="{04EEADAC-CD21-464F-9787-B9D0203FDE46}"/>
                </a:ext>
              </a:extLst>
            </p:cNvPr>
            <p:cNvSpPr/>
            <p:nvPr/>
          </p:nvSpPr>
          <p:spPr>
            <a:xfrm rot="1771049">
              <a:off x="3856551" y="4136056"/>
              <a:ext cx="139095" cy="102002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5">
              <a:extLst>
                <a:ext uri="{FF2B5EF4-FFF2-40B4-BE49-F238E27FC236}">
                  <a16:creationId xmlns:a16="http://schemas.microsoft.com/office/drawing/2014/main" id="{C06404D9-CED2-4AEB-8A09-635B2FD31696}"/>
                </a:ext>
              </a:extLst>
            </p:cNvPr>
            <p:cNvSpPr/>
            <p:nvPr/>
          </p:nvSpPr>
          <p:spPr>
            <a:xfrm rot="1771049">
              <a:off x="3841340" y="4009038"/>
              <a:ext cx="78821" cy="15764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6">
              <a:extLst>
                <a:ext uri="{FF2B5EF4-FFF2-40B4-BE49-F238E27FC236}">
                  <a16:creationId xmlns:a16="http://schemas.microsoft.com/office/drawing/2014/main" id="{A20F0925-5BC9-4E30-8A5E-3FED77396026}"/>
                </a:ext>
              </a:extLst>
            </p:cNvPr>
            <p:cNvSpPr/>
            <p:nvPr/>
          </p:nvSpPr>
          <p:spPr>
            <a:xfrm rot="1771049">
              <a:off x="3917238" y="3972832"/>
              <a:ext cx="74184" cy="106639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7">
              <a:extLst>
                <a:ext uri="{FF2B5EF4-FFF2-40B4-BE49-F238E27FC236}">
                  <a16:creationId xmlns:a16="http://schemas.microsoft.com/office/drawing/2014/main" id="{FB64916E-507E-4DC4-A1B6-3098EDAEA09C}"/>
                </a:ext>
              </a:extLst>
            </p:cNvPr>
            <p:cNvSpPr/>
            <p:nvPr/>
          </p:nvSpPr>
          <p:spPr>
            <a:xfrm rot="1771049">
              <a:off x="4028157" y="3989107"/>
              <a:ext cx="115913" cy="60274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8">
              <a:extLst>
                <a:ext uri="{FF2B5EF4-FFF2-40B4-BE49-F238E27FC236}">
                  <a16:creationId xmlns:a16="http://schemas.microsoft.com/office/drawing/2014/main" id="{AC447A63-258D-42F6-A4A8-7EA7D0C3FC7F}"/>
                </a:ext>
              </a:extLst>
            </p:cNvPr>
            <p:cNvSpPr/>
            <p:nvPr/>
          </p:nvSpPr>
          <p:spPr>
            <a:xfrm rot="1771049">
              <a:off x="4019086" y="3917704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30">
              <a:extLst>
                <a:ext uri="{FF2B5EF4-FFF2-40B4-BE49-F238E27FC236}">
                  <a16:creationId xmlns:a16="http://schemas.microsoft.com/office/drawing/2014/main" id="{C4AD57D3-0E01-4570-986D-1061233D6867}"/>
                </a:ext>
              </a:extLst>
            </p:cNvPr>
            <p:cNvSpPr/>
            <p:nvPr/>
          </p:nvSpPr>
          <p:spPr>
            <a:xfrm rot="18428288">
              <a:off x="3348460" y="3691595"/>
              <a:ext cx="319917" cy="737206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31">
              <a:extLst>
                <a:ext uri="{FF2B5EF4-FFF2-40B4-BE49-F238E27FC236}">
                  <a16:creationId xmlns:a16="http://schemas.microsoft.com/office/drawing/2014/main" id="{071A0293-971F-44E4-AE50-4AE4EFCE9F6C}"/>
                </a:ext>
              </a:extLst>
            </p:cNvPr>
            <p:cNvSpPr/>
            <p:nvPr/>
          </p:nvSpPr>
          <p:spPr>
            <a:xfrm rot="18428288">
              <a:off x="3471854" y="3805226"/>
              <a:ext cx="176186" cy="598110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32">
              <a:extLst>
                <a:ext uri="{FF2B5EF4-FFF2-40B4-BE49-F238E27FC236}">
                  <a16:creationId xmlns:a16="http://schemas.microsoft.com/office/drawing/2014/main" id="{861BBBB8-FCF0-48B2-8EB7-418975A63D16}"/>
                </a:ext>
              </a:extLst>
            </p:cNvPr>
            <p:cNvSpPr/>
            <p:nvPr/>
          </p:nvSpPr>
          <p:spPr>
            <a:xfrm rot="18428288">
              <a:off x="3572506" y="4084636"/>
              <a:ext cx="139094" cy="102003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33">
              <a:extLst>
                <a:ext uri="{FF2B5EF4-FFF2-40B4-BE49-F238E27FC236}">
                  <a16:creationId xmlns:a16="http://schemas.microsoft.com/office/drawing/2014/main" id="{976610FF-625C-4EB8-8D8D-8EA72153A2DA}"/>
                </a:ext>
              </a:extLst>
            </p:cNvPr>
            <p:cNvSpPr/>
            <p:nvPr/>
          </p:nvSpPr>
          <p:spPr>
            <a:xfrm rot="18428288">
              <a:off x="3498304" y="4088607"/>
              <a:ext cx="78820" cy="157641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34">
              <a:extLst>
                <a:ext uri="{FF2B5EF4-FFF2-40B4-BE49-F238E27FC236}">
                  <a16:creationId xmlns:a16="http://schemas.microsoft.com/office/drawing/2014/main" id="{5CE0A978-4C84-484E-ADDF-E6A871114242}"/>
                </a:ext>
              </a:extLst>
            </p:cNvPr>
            <p:cNvSpPr/>
            <p:nvPr/>
          </p:nvSpPr>
          <p:spPr>
            <a:xfrm rot="18428288">
              <a:off x="3449219" y="4032998"/>
              <a:ext cx="74184" cy="106640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35">
              <a:extLst>
                <a:ext uri="{FF2B5EF4-FFF2-40B4-BE49-F238E27FC236}">
                  <a16:creationId xmlns:a16="http://schemas.microsoft.com/office/drawing/2014/main" id="{7CEC2002-E5DF-4B67-8A61-9D166D7F2457}"/>
                </a:ext>
              </a:extLst>
            </p:cNvPr>
            <p:cNvSpPr/>
            <p:nvPr/>
          </p:nvSpPr>
          <p:spPr>
            <a:xfrm rot="18428288">
              <a:off x="3438985" y="3924645"/>
              <a:ext cx="115912" cy="6027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36">
              <a:extLst>
                <a:ext uri="{FF2B5EF4-FFF2-40B4-BE49-F238E27FC236}">
                  <a16:creationId xmlns:a16="http://schemas.microsoft.com/office/drawing/2014/main" id="{6936E9BB-4E6A-4C20-91F6-AB4D330BBA83}"/>
                </a:ext>
              </a:extLst>
            </p:cNvPr>
            <p:cNvSpPr/>
            <p:nvPr/>
          </p:nvSpPr>
          <p:spPr>
            <a:xfrm rot="18428288">
              <a:off x="3395450" y="3952026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38">
              <a:extLst>
                <a:ext uri="{FF2B5EF4-FFF2-40B4-BE49-F238E27FC236}">
                  <a16:creationId xmlns:a16="http://schemas.microsoft.com/office/drawing/2014/main" id="{1D21CC95-9CCF-47C4-A1B1-10650CF4828D}"/>
                </a:ext>
              </a:extLst>
            </p:cNvPr>
            <p:cNvSpPr/>
            <p:nvPr/>
          </p:nvSpPr>
          <p:spPr>
            <a:xfrm rot="20524957">
              <a:off x="3437695" y="3189004"/>
              <a:ext cx="501867" cy="1156468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39">
              <a:extLst>
                <a:ext uri="{FF2B5EF4-FFF2-40B4-BE49-F238E27FC236}">
                  <a16:creationId xmlns:a16="http://schemas.microsoft.com/office/drawing/2014/main" id="{A7DC7652-FF59-4808-8941-DA50AF33C110}"/>
                </a:ext>
              </a:extLst>
            </p:cNvPr>
            <p:cNvSpPr/>
            <p:nvPr/>
          </p:nvSpPr>
          <p:spPr>
            <a:xfrm rot="20524957">
              <a:off x="3577086" y="3401092"/>
              <a:ext cx="276390" cy="938264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40">
              <a:extLst>
                <a:ext uri="{FF2B5EF4-FFF2-40B4-BE49-F238E27FC236}">
                  <a16:creationId xmlns:a16="http://schemas.microsoft.com/office/drawing/2014/main" id="{23825C04-7FD8-4B61-956F-730CBF1B081A}"/>
                </a:ext>
              </a:extLst>
            </p:cNvPr>
            <p:cNvSpPr/>
            <p:nvPr/>
          </p:nvSpPr>
          <p:spPr>
            <a:xfrm rot="20524957">
              <a:off x="3683583" y="3904315"/>
              <a:ext cx="218203" cy="160014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41">
              <a:extLst>
                <a:ext uri="{FF2B5EF4-FFF2-40B4-BE49-F238E27FC236}">
                  <a16:creationId xmlns:a16="http://schemas.microsoft.com/office/drawing/2014/main" id="{5A69EEB4-B6AC-493C-9CEF-B8A94EB9E4DB}"/>
                </a:ext>
              </a:extLst>
            </p:cNvPr>
            <p:cNvSpPr/>
            <p:nvPr/>
          </p:nvSpPr>
          <p:spPr>
            <a:xfrm rot="20524957">
              <a:off x="3568126" y="3807802"/>
              <a:ext cx="123648" cy="247293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42">
              <a:extLst>
                <a:ext uri="{FF2B5EF4-FFF2-40B4-BE49-F238E27FC236}">
                  <a16:creationId xmlns:a16="http://schemas.microsoft.com/office/drawing/2014/main" id="{B01FF4C8-4BE7-40BC-9784-877012DA33CD}"/>
                </a:ext>
              </a:extLst>
            </p:cNvPr>
            <p:cNvSpPr/>
            <p:nvPr/>
          </p:nvSpPr>
          <p:spPr>
            <a:xfrm rot="20524957">
              <a:off x="3578546" y="3697315"/>
              <a:ext cx="116375" cy="167288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43">
              <a:extLst>
                <a:ext uri="{FF2B5EF4-FFF2-40B4-BE49-F238E27FC236}">
                  <a16:creationId xmlns:a16="http://schemas.microsoft.com/office/drawing/2014/main" id="{6D88C56B-BE9D-4D2A-8F7F-8F5A3117D8A1}"/>
                </a:ext>
              </a:extLst>
            </p:cNvPr>
            <p:cNvSpPr/>
            <p:nvPr/>
          </p:nvSpPr>
          <p:spPr>
            <a:xfrm rot="20524957">
              <a:off x="3677676" y="3574095"/>
              <a:ext cx="181836" cy="94553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44">
              <a:extLst>
                <a:ext uri="{FF2B5EF4-FFF2-40B4-BE49-F238E27FC236}">
                  <a16:creationId xmlns:a16="http://schemas.microsoft.com/office/drawing/2014/main" id="{7197F406-518F-4766-BC80-C724300DCBAE}"/>
                </a:ext>
              </a:extLst>
            </p:cNvPr>
            <p:cNvSpPr/>
            <p:nvPr/>
          </p:nvSpPr>
          <p:spPr>
            <a:xfrm rot="20524957">
              <a:off x="3603526" y="3542448"/>
              <a:ext cx="87281" cy="101828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47">
              <a:extLst>
                <a:ext uri="{FF2B5EF4-FFF2-40B4-BE49-F238E27FC236}">
                  <a16:creationId xmlns:a16="http://schemas.microsoft.com/office/drawing/2014/main" id="{AB99DD4D-6CD0-4210-9073-1A2E333B5388}"/>
                </a:ext>
              </a:extLst>
            </p:cNvPr>
            <p:cNvSpPr/>
            <p:nvPr/>
          </p:nvSpPr>
          <p:spPr>
            <a:xfrm rot="2671049">
              <a:off x="5178866" y="3261625"/>
              <a:ext cx="424517" cy="978228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rgbClr val="009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48">
              <a:extLst>
                <a:ext uri="{FF2B5EF4-FFF2-40B4-BE49-F238E27FC236}">
                  <a16:creationId xmlns:a16="http://schemas.microsoft.com/office/drawing/2014/main" id="{3F0BA4B5-76EE-4C3F-A461-BA15C8598BB7}"/>
                </a:ext>
              </a:extLst>
            </p:cNvPr>
            <p:cNvSpPr/>
            <p:nvPr/>
          </p:nvSpPr>
          <p:spPr>
            <a:xfrm rot="2671049">
              <a:off x="5207434" y="3414208"/>
              <a:ext cx="233792" cy="793657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49">
              <a:extLst>
                <a:ext uri="{FF2B5EF4-FFF2-40B4-BE49-F238E27FC236}">
                  <a16:creationId xmlns:a16="http://schemas.microsoft.com/office/drawing/2014/main" id="{DAB221FE-242C-4320-AD57-9ED1EDD7DF06}"/>
                </a:ext>
              </a:extLst>
            </p:cNvPr>
            <p:cNvSpPr/>
            <p:nvPr/>
          </p:nvSpPr>
          <p:spPr>
            <a:xfrm rot="2671049">
              <a:off x="5176787" y="3846063"/>
              <a:ext cx="184573" cy="135353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50">
              <a:extLst>
                <a:ext uri="{FF2B5EF4-FFF2-40B4-BE49-F238E27FC236}">
                  <a16:creationId xmlns:a16="http://schemas.microsoft.com/office/drawing/2014/main" id="{F55F56B7-34E9-481F-A8AF-F0938919C207}"/>
                </a:ext>
              </a:extLst>
            </p:cNvPr>
            <p:cNvSpPr/>
            <p:nvPr/>
          </p:nvSpPr>
          <p:spPr>
            <a:xfrm rot="2671049">
              <a:off x="5192723" y="3666425"/>
              <a:ext cx="104592" cy="209181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51">
              <a:extLst>
                <a:ext uri="{FF2B5EF4-FFF2-40B4-BE49-F238E27FC236}">
                  <a16:creationId xmlns:a16="http://schemas.microsoft.com/office/drawing/2014/main" id="{0CEB3155-5A2D-4C75-BB21-C737E4BFC105}"/>
                </a:ext>
              </a:extLst>
            </p:cNvPr>
            <p:cNvSpPr/>
            <p:nvPr/>
          </p:nvSpPr>
          <p:spPr>
            <a:xfrm rot="2671049">
              <a:off x="5311300" y="3646441"/>
              <a:ext cx="98439" cy="14150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52">
              <a:extLst>
                <a:ext uri="{FF2B5EF4-FFF2-40B4-BE49-F238E27FC236}">
                  <a16:creationId xmlns:a16="http://schemas.microsoft.com/office/drawing/2014/main" id="{5E7C0F7A-CF79-4B7B-AE80-93FE15DC490C}"/>
                </a:ext>
              </a:extLst>
            </p:cNvPr>
            <p:cNvSpPr/>
            <p:nvPr/>
          </p:nvSpPr>
          <p:spPr>
            <a:xfrm rot="2671049">
              <a:off x="5454898" y="3713611"/>
              <a:ext cx="153811" cy="79980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53">
              <a:extLst>
                <a:ext uri="{FF2B5EF4-FFF2-40B4-BE49-F238E27FC236}">
                  <a16:creationId xmlns:a16="http://schemas.microsoft.com/office/drawing/2014/main" id="{DAD374B0-BB8E-42A8-86A3-B4EBC7205B43}"/>
                </a:ext>
              </a:extLst>
            </p:cNvPr>
            <p:cNvSpPr/>
            <p:nvPr/>
          </p:nvSpPr>
          <p:spPr>
            <a:xfrm rot="2671049">
              <a:off x="5468362" y="3608520"/>
              <a:ext cx="73829" cy="86134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55">
              <a:extLst>
                <a:ext uri="{FF2B5EF4-FFF2-40B4-BE49-F238E27FC236}">
                  <a16:creationId xmlns:a16="http://schemas.microsoft.com/office/drawing/2014/main" id="{9B62C0E2-7C92-461D-867F-431344CCDC65}"/>
                </a:ext>
              </a:extLst>
            </p:cNvPr>
            <p:cNvSpPr/>
            <p:nvPr/>
          </p:nvSpPr>
          <p:spPr>
            <a:xfrm rot="19328288">
              <a:off x="4565029" y="3118578"/>
              <a:ext cx="424517" cy="978228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rgbClr val="009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56">
              <a:extLst>
                <a:ext uri="{FF2B5EF4-FFF2-40B4-BE49-F238E27FC236}">
                  <a16:creationId xmlns:a16="http://schemas.microsoft.com/office/drawing/2014/main" id="{1BFCA54E-0A50-4310-8963-E9A4BCA73081}"/>
                </a:ext>
              </a:extLst>
            </p:cNvPr>
            <p:cNvSpPr/>
            <p:nvPr/>
          </p:nvSpPr>
          <p:spPr>
            <a:xfrm rot="19328288">
              <a:off x="4711298" y="3285063"/>
              <a:ext cx="233792" cy="793657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57">
              <a:extLst>
                <a:ext uri="{FF2B5EF4-FFF2-40B4-BE49-F238E27FC236}">
                  <a16:creationId xmlns:a16="http://schemas.microsoft.com/office/drawing/2014/main" id="{C0998171-6048-4B8E-BD8E-7557D9DF8B80}"/>
                </a:ext>
              </a:extLst>
            </p:cNvPr>
            <p:cNvSpPr/>
            <p:nvPr/>
          </p:nvSpPr>
          <p:spPr>
            <a:xfrm rot="19328288">
              <a:off x="4830377" y="3682605"/>
              <a:ext cx="184573" cy="135353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158">
              <a:extLst>
                <a:ext uri="{FF2B5EF4-FFF2-40B4-BE49-F238E27FC236}">
                  <a16:creationId xmlns:a16="http://schemas.microsoft.com/office/drawing/2014/main" id="{45040194-BC7F-4D6C-88A7-7B73FBF76EEE}"/>
                </a:ext>
              </a:extLst>
            </p:cNvPr>
            <p:cNvSpPr/>
            <p:nvPr/>
          </p:nvSpPr>
          <p:spPr>
            <a:xfrm rot="19328288">
              <a:off x="4725714" y="3650604"/>
              <a:ext cx="104592" cy="209181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159">
              <a:extLst>
                <a:ext uri="{FF2B5EF4-FFF2-40B4-BE49-F238E27FC236}">
                  <a16:creationId xmlns:a16="http://schemas.microsoft.com/office/drawing/2014/main" id="{F6B3C391-3F17-4C34-A714-5431B1FD61A0}"/>
                </a:ext>
              </a:extLst>
            </p:cNvPr>
            <p:cNvSpPr/>
            <p:nvPr/>
          </p:nvSpPr>
          <p:spPr>
            <a:xfrm rot="19328288">
              <a:off x="4690760" y="3562824"/>
              <a:ext cx="98439" cy="141505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160">
              <a:extLst>
                <a:ext uri="{FF2B5EF4-FFF2-40B4-BE49-F238E27FC236}">
                  <a16:creationId xmlns:a16="http://schemas.microsoft.com/office/drawing/2014/main" id="{CF6ED369-2CF0-47CE-8762-A157D29FE749}"/>
                </a:ext>
              </a:extLst>
            </p:cNvPr>
            <p:cNvSpPr/>
            <p:nvPr/>
          </p:nvSpPr>
          <p:spPr>
            <a:xfrm rot="19328288">
              <a:off x="4721876" y="3428644"/>
              <a:ext cx="153811" cy="79980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61">
              <a:extLst>
                <a:ext uri="{FF2B5EF4-FFF2-40B4-BE49-F238E27FC236}">
                  <a16:creationId xmlns:a16="http://schemas.microsoft.com/office/drawing/2014/main" id="{2EEDCF48-F9AC-4EBF-9FAA-551CD93B4DD1}"/>
                </a:ext>
              </a:extLst>
            </p:cNvPr>
            <p:cNvSpPr/>
            <p:nvPr/>
          </p:nvSpPr>
          <p:spPr>
            <a:xfrm rot="19328288">
              <a:off x="4657235" y="3438332"/>
              <a:ext cx="73829" cy="86134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163">
              <a:extLst>
                <a:ext uri="{FF2B5EF4-FFF2-40B4-BE49-F238E27FC236}">
                  <a16:creationId xmlns:a16="http://schemas.microsoft.com/office/drawing/2014/main" id="{A65E399D-1BA3-47F1-BD70-0FB8DF5F1EB0}"/>
                </a:ext>
              </a:extLst>
            </p:cNvPr>
            <p:cNvSpPr/>
            <p:nvPr/>
          </p:nvSpPr>
          <p:spPr>
            <a:xfrm rot="21424957">
              <a:off x="4775909" y="2526799"/>
              <a:ext cx="665953" cy="1534576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rgbClr val="0098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164">
              <a:extLst>
                <a:ext uri="{FF2B5EF4-FFF2-40B4-BE49-F238E27FC236}">
                  <a16:creationId xmlns:a16="http://schemas.microsoft.com/office/drawing/2014/main" id="{1F844983-ECA2-48AA-B249-44F41A7638CB}"/>
                </a:ext>
              </a:extLst>
            </p:cNvPr>
            <p:cNvSpPr/>
            <p:nvPr/>
          </p:nvSpPr>
          <p:spPr>
            <a:xfrm rot="21424957">
              <a:off x="4924297" y="2812725"/>
              <a:ext cx="366756" cy="1245033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165">
              <a:extLst>
                <a:ext uri="{FF2B5EF4-FFF2-40B4-BE49-F238E27FC236}">
                  <a16:creationId xmlns:a16="http://schemas.microsoft.com/office/drawing/2014/main" id="{ADF62C37-8EA9-46C5-9058-CFEC880BDFBD}"/>
                </a:ext>
              </a:extLst>
            </p:cNvPr>
            <p:cNvSpPr/>
            <p:nvPr/>
          </p:nvSpPr>
          <p:spPr>
            <a:xfrm rot="21424957">
              <a:off x="5022928" y="3501901"/>
              <a:ext cx="289545" cy="212332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166">
              <a:extLst>
                <a:ext uri="{FF2B5EF4-FFF2-40B4-BE49-F238E27FC236}">
                  <a16:creationId xmlns:a16="http://schemas.microsoft.com/office/drawing/2014/main" id="{207036BE-B58F-498B-8487-4CED9CD79463}"/>
                </a:ext>
              </a:extLst>
            </p:cNvPr>
            <p:cNvSpPr/>
            <p:nvPr/>
          </p:nvSpPr>
          <p:spPr>
            <a:xfrm rot="21424957">
              <a:off x="4895241" y="3320336"/>
              <a:ext cx="164075" cy="328149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167">
              <a:extLst>
                <a:ext uri="{FF2B5EF4-FFF2-40B4-BE49-F238E27FC236}">
                  <a16:creationId xmlns:a16="http://schemas.microsoft.com/office/drawing/2014/main" id="{BBFAE39D-D388-44A6-8B69-8CEA8DD18317}"/>
                </a:ext>
              </a:extLst>
            </p:cNvPr>
            <p:cNvSpPr/>
            <p:nvPr/>
          </p:nvSpPr>
          <p:spPr>
            <a:xfrm rot="21424957">
              <a:off x="4960442" y="3182859"/>
              <a:ext cx="154424" cy="221983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168">
              <a:extLst>
                <a:ext uri="{FF2B5EF4-FFF2-40B4-BE49-F238E27FC236}">
                  <a16:creationId xmlns:a16="http://schemas.microsoft.com/office/drawing/2014/main" id="{BFE5C5F6-F75E-4169-8212-EE57F9E8D9D8}"/>
                </a:ext>
              </a:extLst>
            </p:cNvPr>
            <p:cNvSpPr/>
            <p:nvPr/>
          </p:nvSpPr>
          <p:spPr>
            <a:xfrm rot="21424957">
              <a:off x="5140831" y="3071851"/>
              <a:ext cx="241287" cy="125469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69">
              <a:extLst>
                <a:ext uri="{FF2B5EF4-FFF2-40B4-BE49-F238E27FC236}">
                  <a16:creationId xmlns:a16="http://schemas.microsoft.com/office/drawing/2014/main" id="{B6F60095-7C81-405F-B434-335F8F5C0542}"/>
                </a:ext>
              </a:extLst>
            </p:cNvPr>
            <p:cNvSpPr/>
            <p:nvPr/>
          </p:nvSpPr>
          <p:spPr>
            <a:xfrm rot="21424957">
              <a:off x="5057550" y="2989426"/>
              <a:ext cx="115819" cy="135120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73">
              <a:extLst>
                <a:ext uri="{FF2B5EF4-FFF2-40B4-BE49-F238E27FC236}">
                  <a16:creationId xmlns:a16="http://schemas.microsoft.com/office/drawing/2014/main" id="{77D2BDC4-79E2-4BFC-BCE5-52006FD4BD8B}"/>
                </a:ext>
              </a:extLst>
            </p:cNvPr>
            <p:cNvSpPr/>
            <p:nvPr/>
          </p:nvSpPr>
          <p:spPr>
            <a:xfrm rot="5516795">
              <a:off x="6559820" y="4545592"/>
              <a:ext cx="319917" cy="737207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74">
              <a:extLst>
                <a:ext uri="{FF2B5EF4-FFF2-40B4-BE49-F238E27FC236}">
                  <a16:creationId xmlns:a16="http://schemas.microsoft.com/office/drawing/2014/main" id="{4668A300-7543-4F38-BC58-5B7D723358B6}"/>
                </a:ext>
              </a:extLst>
            </p:cNvPr>
            <p:cNvSpPr/>
            <p:nvPr/>
          </p:nvSpPr>
          <p:spPr>
            <a:xfrm rot="5516795">
              <a:off x="6564169" y="4608812"/>
              <a:ext cx="176186" cy="598111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175">
              <a:extLst>
                <a:ext uri="{FF2B5EF4-FFF2-40B4-BE49-F238E27FC236}">
                  <a16:creationId xmlns:a16="http://schemas.microsoft.com/office/drawing/2014/main" id="{8890A15F-38DC-4F42-8D2B-468C3999357C}"/>
                </a:ext>
              </a:extLst>
            </p:cNvPr>
            <p:cNvSpPr/>
            <p:nvPr/>
          </p:nvSpPr>
          <p:spPr>
            <a:xfrm rot="5516795">
              <a:off x="6497544" y="4878557"/>
              <a:ext cx="139094" cy="102003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76">
              <a:extLst>
                <a:ext uri="{FF2B5EF4-FFF2-40B4-BE49-F238E27FC236}">
                  <a16:creationId xmlns:a16="http://schemas.microsoft.com/office/drawing/2014/main" id="{A8D926FE-8FA4-4ECA-8665-964AAEF86B3D}"/>
                </a:ext>
              </a:extLst>
            </p:cNvPr>
            <p:cNvSpPr/>
            <p:nvPr/>
          </p:nvSpPr>
          <p:spPr>
            <a:xfrm rot="5516795">
              <a:off x="6594629" y="4764626"/>
              <a:ext cx="78820" cy="157641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77">
              <a:extLst>
                <a:ext uri="{FF2B5EF4-FFF2-40B4-BE49-F238E27FC236}">
                  <a16:creationId xmlns:a16="http://schemas.microsoft.com/office/drawing/2014/main" id="{EF8816F3-EDC0-45E3-B6AB-E96E57F54C53}"/>
                </a:ext>
              </a:extLst>
            </p:cNvPr>
            <p:cNvSpPr/>
            <p:nvPr/>
          </p:nvSpPr>
          <p:spPr>
            <a:xfrm rot="5516795">
              <a:off x="6685702" y="4826789"/>
              <a:ext cx="74184" cy="106640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78">
              <a:extLst>
                <a:ext uri="{FF2B5EF4-FFF2-40B4-BE49-F238E27FC236}">
                  <a16:creationId xmlns:a16="http://schemas.microsoft.com/office/drawing/2014/main" id="{FDC4C8A3-BEC0-4E5D-93D8-BCEB1C823C46}"/>
                </a:ext>
              </a:extLst>
            </p:cNvPr>
            <p:cNvSpPr/>
            <p:nvPr/>
          </p:nvSpPr>
          <p:spPr>
            <a:xfrm rot="5516795">
              <a:off x="6731955" y="4963592"/>
              <a:ext cx="115912" cy="6027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79">
              <a:extLst>
                <a:ext uri="{FF2B5EF4-FFF2-40B4-BE49-F238E27FC236}">
                  <a16:creationId xmlns:a16="http://schemas.microsoft.com/office/drawing/2014/main" id="{A72943BD-0E9E-47A8-9539-95CB9E81BB1C}"/>
                </a:ext>
              </a:extLst>
            </p:cNvPr>
            <p:cNvSpPr/>
            <p:nvPr/>
          </p:nvSpPr>
          <p:spPr>
            <a:xfrm rot="5516795">
              <a:off x="6805185" y="4894544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181">
              <a:extLst>
                <a:ext uri="{FF2B5EF4-FFF2-40B4-BE49-F238E27FC236}">
                  <a16:creationId xmlns:a16="http://schemas.microsoft.com/office/drawing/2014/main" id="{45B07137-C03B-41BF-A323-C071ED43D406}"/>
                </a:ext>
              </a:extLst>
            </p:cNvPr>
            <p:cNvSpPr/>
            <p:nvPr/>
          </p:nvSpPr>
          <p:spPr>
            <a:xfrm rot="574034">
              <a:off x="6326271" y="4131995"/>
              <a:ext cx="319920" cy="737201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182">
              <a:extLst>
                <a:ext uri="{FF2B5EF4-FFF2-40B4-BE49-F238E27FC236}">
                  <a16:creationId xmlns:a16="http://schemas.microsoft.com/office/drawing/2014/main" id="{01B76348-7433-4231-9682-1CCC81639D6C}"/>
                </a:ext>
              </a:extLst>
            </p:cNvPr>
            <p:cNvSpPr/>
            <p:nvPr/>
          </p:nvSpPr>
          <p:spPr>
            <a:xfrm rot="574034">
              <a:off x="6382908" y="4267625"/>
              <a:ext cx="176188" cy="598106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183">
              <a:extLst>
                <a:ext uri="{FF2B5EF4-FFF2-40B4-BE49-F238E27FC236}">
                  <a16:creationId xmlns:a16="http://schemas.microsoft.com/office/drawing/2014/main" id="{68C3B894-D867-4F92-86A8-B4856E45B096}"/>
                </a:ext>
              </a:extLst>
            </p:cNvPr>
            <p:cNvSpPr/>
            <p:nvPr/>
          </p:nvSpPr>
          <p:spPr>
            <a:xfrm rot="574034">
              <a:off x="6411661" y="4602971"/>
              <a:ext cx="139095" cy="102002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184">
              <a:extLst>
                <a:ext uri="{FF2B5EF4-FFF2-40B4-BE49-F238E27FC236}">
                  <a16:creationId xmlns:a16="http://schemas.microsoft.com/office/drawing/2014/main" id="{A707A0C7-E6F8-4EED-8189-2ACFEF6E2F56}"/>
                </a:ext>
              </a:extLst>
            </p:cNvPr>
            <p:cNvSpPr/>
            <p:nvPr/>
          </p:nvSpPr>
          <p:spPr>
            <a:xfrm rot="574034">
              <a:off x="6365318" y="4497377"/>
              <a:ext cx="78821" cy="157640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185">
              <a:extLst>
                <a:ext uri="{FF2B5EF4-FFF2-40B4-BE49-F238E27FC236}">
                  <a16:creationId xmlns:a16="http://schemas.microsoft.com/office/drawing/2014/main" id="{64541843-C073-4BA7-BA6B-E102A79D7868}"/>
                </a:ext>
              </a:extLst>
            </p:cNvPr>
            <p:cNvSpPr/>
            <p:nvPr/>
          </p:nvSpPr>
          <p:spPr>
            <a:xfrm rot="574034">
              <a:off x="6415741" y="4439769"/>
              <a:ext cx="74184" cy="106639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186">
              <a:extLst>
                <a:ext uri="{FF2B5EF4-FFF2-40B4-BE49-F238E27FC236}">
                  <a16:creationId xmlns:a16="http://schemas.microsoft.com/office/drawing/2014/main" id="{7704452D-DFFD-4E2C-B113-424407B860EC}"/>
                </a:ext>
              </a:extLst>
            </p:cNvPr>
            <p:cNvSpPr/>
            <p:nvPr/>
          </p:nvSpPr>
          <p:spPr>
            <a:xfrm rot="574034">
              <a:off x="6516395" y="4411495"/>
              <a:ext cx="115913" cy="60274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87">
              <a:extLst>
                <a:ext uri="{FF2B5EF4-FFF2-40B4-BE49-F238E27FC236}">
                  <a16:creationId xmlns:a16="http://schemas.microsoft.com/office/drawing/2014/main" id="{1397A60C-5B74-4576-AE06-E4F38FED5599}"/>
                </a:ext>
              </a:extLst>
            </p:cNvPr>
            <p:cNvSpPr/>
            <p:nvPr/>
          </p:nvSpPr>
          <p:spPr>
            <a:xfrm rot="574034">
              <a:off x="6486101" y="4357614"/>
              <a:ext cx="55638" cy="64911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89">
              <a:extLst>
                <a:ext uri="{FF2B5EF4-FFF2-40B4-BE49-F238E27FC236}">
                  <a16:creationId xmlns:a16="http://schemas.microsoft.com/office/drawing/2014/main" id="{6A707D33-E4A8-448A-9992-27A1D3B24162}"/>
                </a:ext>
              </a:extLst>
            </p:cNvPr>
            <p:cNvSpPr/>
            <p:nvPr/>
          </p:nvSpPr>
          <p:spPr>
            <a:xfrm rot="2670703">
              <a:off x="6578385" y="3946514"/>
              <a:ext cx="501866" cy="1156468"/>
            </a:xfrm>
            <a:custGeom>
              <a:avLst/>
              <a:gdLst>
                <a:gd name="connsiteX0" fmla="*/ 199839 w 657225"/>
                <a:gd name="connsiteY0" fmla="*/ 1501617 h 1514475"/>
                <a:gd name="connsiteX1" fmla="*/ 178884 w 657225"/>
                <a:gd name="connsiteY1" fmla="*/ 1507331 h 1514475"/>
                <a:gd name="connsiteX2" fmla="*/ 146499 w 657225"/>
                <a:gd name="connsiteY2" fmla="*/ 1470184 h 1514475"/>
                <a:gd name="connsiteX3" fmla="*/ 594174 w 657225"/>
                <a:gd name="connsiteY3" fmla="*/ 7144 h 1514475"/>
                <a:gd name="connsiteX4" fmla="*/ 199839 w 657225"/>
                <a:gd name="connsiteY4" fmla="*/ 1501617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225" h="1514475">
                  <a:moveTo>
                    <a:pt x="199839" y="1501617"/>
                  </a:moveTo>
                  <a:cubicBezTo>
                    <a:pt x="186504" y="1506379"/>
                    <a:pt x="178884" y="1507331"/>
                    <a:pt x="178884" y="1507331"/>
                  </a:cubicBezTo>
                  <a:cubicBezTo>
                    <a:pt x="167454" y="1494949"/>
                    <a:pt x="156976" y="1482567"/>
                    <a:pt x="146499" y="1470184"/>
                  </a:cubicBezTo>
                  <a:cubicBezTo>
                    <a:pt x="-337371" y="874871"/>
                    <a:pt x="594174" y="7144"/>
                    <a:pt x="594174" y="7144"/>
                  </a:cubicBezTo>
                  <a:cubicBezTo>
                    <a:pt x="838014" y="1228249"/>
                    <a:pt x="313186" y="1464469"/>
                    <a:pt x="199839" y="150161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90">
              <a:extLst>
                <a:ext uri="{FF2B5EF4-FFF2-40B4-BE49-F238E27FC236}">
                  <a16:creationId xmlns:a16="http://schemas.microsoft.com/office/drawing/2014/main" id="{BEBE8409-0F88-4E8F-9E7A-84CA99B4B3C5}"/>
                </a:ext>
              </a:extLst>
            </p:cNvPr>
            <p:cNvSpPr/>
            <p:nvPr/>
          </p:nvSpPr>
          <p:spPr>
            <a:xfrm rot="2670703">
              <a:off x="6612166" y="4126906"/>
              <a:ext cx="276390" cy="938266"/>
            </a:xfrm>
            <a:custGeom>
              <a:avLst/>
              <a:gdLst>
                <a:gd name="connsiteX0" fmla="*/ 60484 w 361950"/>
                <a:gd name="connsiteY0" fmla="*/ 1219676 h 1228725"/>
                <a:gd name="connsiteX1" fmla="*/ 39529 w 361950"/>
                <a:gd name="connsiteY1" fmla="*/ 1225391 h 1228725"/>
                <a:gd name="connsiteX2" fmla="*/ 7144 w 361950"/>
                <a:gd name="connsiteY2" fmla="*/ 1188244 h 1228725"/>
                <a:gd name="connsiteX3" fmla="*/ 16669 w 361950"/>
                <a:gd name="connsiteY3" fmla="*/ 1135856 h 1228725"/>
                <a:gd name="connsiteX4" fmla="*/ 31909 w 361950"/>
                <a:gd name="connsiteY4" fmla="*/ 1057751 h 1228725"/>
                <a:gd name="connsiteX5" fmla="*/ 49054 w 361950"/>
                <a:gd name="connsiteY5" fmla="*/ 980599 h 1228725"/>
                <a:gd name="connsiteX6" fmla="*/ 69056 w 361950"/>
                <a:gd name="connsiteY6" fmla="*/ 904399 h 1228725"/>
                <a:gd name="connsiteX7" fmla="*/ 156686 w 361950"/>
                <a:gd name="connsiteY7" fmla="*/ 602456 h 1228725"/>
                <a:gd name="connsiteX8" fmla="*/ 358616 w 361950"/>
                <a:gd name="connsiteY8" fmla="*/ 7144 h 1228725"/>
                <a:gd name="connsiteX9" fmla="*/ 185261 w 361950"/>
                <a:gd name="connsiteY9" fmla="*/ 610076 h 1228725"/>
                <a:gd name="connsiteX10" fmla="*/ 111919 w 361950"/>
                <a:gd name="connsiteY10" fmla="*/ 914876 h 1228725"/>
                <a:gd name="connsiteX11" fmla="*/ 95726 w 361950"/>
                <a:gd name="connsiteY11" fmla="*/ 991076 h 1228725"/>
                <a:gd name="connsiteX12" fmla="*/ 82391 w 361950"/>
                <a:gd name="connsiteY12" fmla="*/ 1067276 h 1228725"/>
                <a:gd name="connsiteX13" fmla="*/ 70961 w 361950"/>
                <a:gd name="connsiteY13" fmla="*/ 1143476 h 1228725"/>
                <a:gd name="connsiteX14" fmla="*/ 60484 w 361950"/>
                <a:gd name="connsiteY14" fmla="*/ 1219676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950" h="1228725">
                  <a:moveTo>
                    <a:pt x="60484" y="1219676"/>
                  </a:moveTo>
                  <a:cubicBezTo>
                    <a:pt x="47149" y="1224439"/>
                    <a:pt x="39529" y="1225391"/>
                    <a:pt x="39529" y="1225391"/>
                  </a:cubicBezTo>
                  <a:cubicBezTo>
                    <a:pt x="28099" y="1213009"/>
                    <a:pt x="17621" y="1200626"/>
                    <a:pt x="7144" y="1188244"/>
                  </a:cubicBezTo>
                  <a:cubicBezTo>
                    <a:pt x="10954" y="1168241"/>
                    <a:pt x="14764" y="1148239"/>
                    <a:pt x="16669" y="1135856"/>
                  </a:cubicBezTo>
                  <a:cubicBezTo>
                    <a:pt x="21431" y="1110139"/>
                    <a:pt x="26194" y="1083469"/>
                    <a:pt x="31909" y="1057751"/>
                  </a:cubicBezTo>
                  <a:lnTo>
                    <a:pt x="49054" y="980599"/>
                  </a:lnTo>
                  <a:lnTo>
                    <a:pt x="69056" y="904399"/>
                  </a:lnTo>
                  <a:cubicBezTo>
                    <a:pt x="95726" y="802481"/>
                    <a:pt x="125254" y="702469"/>
                    <a:pt x="156686" y="602456"/>
                  </a:cubicBezTo>
                  <a:cubicBezTo>
                    <a:pt x="219551" y="402431"/>
                    <a:pt x="287179" y="204311"/>
                    <a:pt x="358616" y="7144"/>
                  </a:cubicBezTo>
                  <a:cubicBezTo>
                    <a:pt x="295751" y="207169"/>
                    <a:pt x="237649" y="408146"/>
                    <a:pt x="185261" y="610076"/>
                  </a:cubicBezTo>
                  <a:cubicBezTo>
                    <a:pt x="158591" y="711041"/>
                    <a:pt x="133826" y="812959"/>
                    <a:pt x="111919" y="914876"/>
                  </a:cubicBezTo>
                  <a:lnTo>
                    <a:pt x="95726" y="991076"/>
                  </a:lnTo>
                  <a:lnTo>
                    <a:pt x="82391" y="1067276"/>
                  </a:lnTo>
                  <a:cubicBezTo>
                    <a:pt x="78581" y="1092994"/>
                    <a:pt x="74771" y="1118711"/>
                    <a:pt x="70961" y="1143476"/>
                  </a:cubicBezTo>
                  <a:cubicBezTo>
                    <a:pt x="70009" y="1161574"/>
                    <a:pt x="64294" y="1193006"/>
                    <a:pt x="60484" y="1219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91">
              <a:extLst>
                <a:ext uri="{FF2B5EF4-FFF2-40B4-BE49-F238E27FC236}">
                  <a16:creationId xmlns:a16="http://schemas.microsoft.com/office/drawing/2014/main" id="{8A229A36-796F-4ED3-B8D5-A3BA731A4077}"/>
                </a:ext>
              </a:extLst>
            </p:cNvPr>
            <p:cNvSpPr/>
            <p:nvPr/>
          </p:nvSpPr>
          <p:spPr>
            <a:xfrm rot="2670703">
              <a:off x="6575938" y="4637449"/>
              <a:ext cx="218203" cy="160014"/>
            </a:xfrm>
            <a:custGeom>
              <a:avLst/>
              <a:gdLst>
                <a:gd name="connsiteX0" fmla="*/ 7144 w 285750"/>
                <a:gd name="connsiteY0" fmla="*/ 194786 h 209550"/>
                <a:gd name="connsiteX1" fmla="*/ 91916 w 285750"/>
                <a:gd name="connsiteY1" fmla="*/ 174784 h 209550"/>
                <a:gd name="connsiteX2" fmla="*/ 171926 w 285750"/>
                <a:gd name="connsiteY2" fmla="*/ 138589 h 209550"/>
                <a:gd name="connsiteX3" fmla="*/ 239554 w 285750"/>
                <a:gd name="connsiteY3" fmla="*/ 82391 h 209550"/>
                <a:gd name="connsiteX4" fmla="*/ 285274 w 285750"/>
                <a:gd name="connsiteY4" fmla="*/ 7144 h 209550"/>
                <a:gd name="connsiteX5" fmla="*/ 242411 w 285750"/>
                <a:gd name="connsiteY5" fmla="*/ 85249 h 209550"/>
                <a:gd name="connsiteX6" fmla="*/ 175736 w 285750"/>
                <a:gd name="connsiteY6" fmla="*/ 144304 h 209550"/>
                <a:gd name="connsiteX7" fmla="*/ 95726 w 285750"/>
                <a:gd name="connsiteY7" fmla="*/ 184309 h 209550"/>
                <a:gd name="connsiteX8" fmla="*/ 9049 w 285750"/>
                <a:gd name="connsiteY8" fmla="*/ 208121 h 209550"/>
                <a:gd name="connsiteX9" fmla="*/ 7144 w 285750"/>
                <a:gd name="connsiteY9" fmla="*/ 1947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09550">
                  <a:moveTo>
                    <a:pt x="7144" y="194786"/>
                  </a:moveTo>
                  <a:cubicBezTo>
                    <a:pt x="35719" y="190976"/>
                    <a:pt x="64294" y="184309"/>
                    <a:pt x="91916" y="174784"/>
                  </a:cubicBezTo>
                  <a:cubicBezTo>
                    <a:pt x="119539" y="165259"/>
                    <a:pt x="146209" y="153829"/>
                    <a:pt x="171926" y="138589"/>
                  </a:cubicBezTo>
                  <a:cubicBezTo>
                    <a:pt x="196691" y="123349"/>
                    <a:pt x="219551" y="104299"/>
                    <a:pt x="239554" y="82391"/>
                  </a:cubicBezTo>
                  <a:cubicBezTo>
                    <a:pt x="259556" y="60484"/>
                    <a:pt x="273844" y="33814"/>
                    <a:pt x="285274" y="7144"/>
                  </a:cubicBezTo>
                  <a:cubicBezTo>
                    <a:pt x="274796" y="34766"/>
                    <a:pt x="262414" y="62389"/>
                    <a:pt x="242411" y="85249"/>
                  </a:cubicBezTo>
                  <a:cubicBezTo>
                    <a:pt x="223361" y="108109"/>
                    <a:pt x="201454" y="128111"/>
                    <a:pt x="175736" y="144304"/>
                  </a:cubicBezTo>
                  <a:cubicBezTo>
                    <a:pt x="150971" y="160496"/>
                    <a:pt x="123349" y="173831"/>
                    <a:pt x="95726" y="184309"/>
                  </a:cubicBezTo>
                  <a:cubicBezTo>
                    <a:pt x="67151" y="194786"/>
                    <a:pt x="38576" y="203359"/>
                    <a:pt x="9049" y="208121"/>
                  </a:cubicBezTo>
                  <a:lnTo>
                    <a:pt x="7144" y="19478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92">
              <a:extLst>
                <a:ext uri="{FF2B5EF4-FFF2-40B4-BE49-F238E27FC236}">
                  <a16:creationId xmlns:a16="http://schemas.microsoft.com/office/drawing/2014/main" id="{DBF8BFDA-3653-44CF-B1A7-58474ECC3444}"/>
                </a:ext>
              </a:extLst>
            </p:cNvPr>
            <p:cNvSpPr/>
            <p:nvPr/>
          </p:nvSpPr>
          <p:spPr>
            <a:xfrm rot="2670703">
              <a:off x="6594760" y="4425091"/>
              <a:ext cx="123648" cy="247295"/>
            </a:xfrm>
            <a:custGeom>
              <a:avLst/>
              <a:gdLst>
                <a:gd name="connsiteX0" fmla="*/ 146708 w 161925"/>
                <a:gd name="connsiteY0" fmla="*/ 320516 h 323850"/>
                <a:gd name="connsiteX1" fmla="*/ 83843 w 161925"/>
                <a:gd name="connsiteY1" fmla="*/ 255746 h 323850"/>
                <a:gd name="connsiteX2" fmla="*/ 36218 w 161925"/>
                <a:gd name="connsiteY2" fmla="*/ 180499 h 323850"/>
                <a:gd name="connsiteX3" fmla="*/ 9548 w 161925"/>
                <a:gd name="connsiteY3" fmla="*/ 95726 h 323850"/>
                <a:gd name="connsiteX4" fmla="*/ 13358 w 161925"/>
                <a:gd name="connsiteY4" fmla="*/ 7144 h 323850"/>
                <a:gd name="connsiteX5" fmla="*/ 13358 w 161925"/>
                <a:gd name="connsiteY5" fmla="*/ 94774 h 323850"/>
                <a:gd name="connsiteX6" fmla="*/ 42886 w 161925"/>
                <a:gd name="connsiteY6" fmla="*/ 177641 h 323850"/>
                <a:gd name="connsiteX7" fmla="*/ 92416 w 161925"/>
                <a:gd name="connsiteY7" fmla="*/ 250031 h 323850"/>
                <a:gd name="connsiteX8" fmla="*/ 155281 w 161925"/>
                <a:gd name="connsiteY8" fmla="*/ 310991 h 323850"/>
                <a:gd name="connsiteX9" fmla="*/ 146708 w 161925"/>
                <a:gd name="connsiteY9" fmla="*/ 32051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323850">
                  <a:moveTo>
                    <a:pt x="146708" y="320516"/>
                  </a:moveTo>
                  <a:cubicBezTo>
                    <a:pt x="122896" y="300514"/>
                    <a:pt x="102893" y="279559"/>
                    <a:pt x="83843" y="255746"/>
                  </a:cubicBezTo>
                  <a:cubicBezTo>
                    <a:pt x="65746" y="231934"/>
                    <a:pt x="48601" y="207169"/>
                    <a:pt x="36218" y="180499"/>
                  </a:cubicBezTo>
                  <a:cubicBezTo>
                    <a:pt x="22883" y="153829"/>
                    <a:pt x="14311" y="124301"/>
                    <a:pt x="9548" y="95726"/>
                  </a:cubicBezTo>
                  <a:cubicBezTo>
                    <a:pt x="4786" y="66199"/>
                    <a:pt x="7643" y="35719"/>
                    <a:pt x="13358" y="7144"/>
                  </a:cubicBezTo>
                  <a:cubicBezTo>
                    <a:pt x="9548" y="36671"/>
                    <a:pt x="7643" y="66199"/>
                    <a:pt x="13358" y="94774"/>
                  </a:cubicBezTo>
                  <a:cubicBezTo>
                    <a:pt x="19073" y="123349"/>
                    <a:pt x="28598" y="151924"/>
                    <a:pt x="42886" y="177641"/>
                  </a:cubicBezTo>
                  <a:cubicBezTo>
                    <a:pt x="57173" y="203359"/>
                    <a:pt x="73366" y="227171"/>
                    <a:pt x="92416" y="250031"/>
                  </a:cubicBezTo>
                  <a:cubicBezTo>
                    <a:pt x="111466" y="271939"/>
                    <a:pt x="132421" y="292894"/>
                    <a:pt x="155281" y="310991"/>
                  </a:cubicBezTo>
                  <a:lnTo>
                    <a:pt x="146708" y="32051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93">
              <a:extLst>
                <a:ext uri="{FF2B5EF4-FFF2-40B4-BE49-F238E27FC236}">
                  <a16:creationId xmlns:a16="http://schemas.microsoft.com/office/drawing/2014/main" id="{C9032635-507E-4FE8-B44A-52B51CACD82B}"/>
                </a:ext>
              </a:extLst>
            </p:cNvPr>
            <p:cNvSpPr/>
            <p:nvPr/>
          </p:nvSpPr>
          <p:spPr>
            <a:xfrm rot="2670703">
              <a:off x="6734943" y="4401453"/>
              <a:ext cx="116374" cy="167288"/>
            </a:xfrm>
            <a:custGeom>
              <a:avLst/>
              <a:gdLst>
                <a:gd name="connsiteX0" fmla="*/ 138589 w 152400"/>
                <a:gd name="connsiteY0" fmla="*/ 215741 h 219075"/>
                <a:gd name="connsiteX1" fmla="*/ 93821 w 152400"/>
                <a:gd name="connsiteY1" fmla="*/ 170974 h 219075"/>
                <a:gd name="connsiteX2" fmla="*/ 55721 w 152400"/>
                <a:gd name="connsiteY2" fmla="*/ 121444 h 219075"/>
                <a:gd name="connsiteX3" fmla="*/ 26194 w 152400"/>
                <a:gd name="connsiteY3" fmla="*/ 66199 h 219075"/>
                <a:gd name="connsiteX4" fmla="*/ 7144 w 152400"/>
                <a:gd name="connsiteY4" fmla="*/ 7144 h 219075"/>
                <a:gd name="connsiteX5" fmla="*/ 29051 w 152400"/>
                <a:gd name="connsiteY5" fmla="*/ 65246 h 219075"/>
                <a:gd name="connsiteX6" fmla="*/ 61436 w 152400"/>
                <a:gd name="connsiteY6" fmla="*/ 117634 h 219075"/>
                <a:gd name="connsiteX7" fmla="*/ 101441 w 152400"/>
                <a:gd name="connsiteY7" fmla="*/ 164306 h 219075"/>
                <a:gd name="connsiteX8" fmla="*/ 147161 w 152400"/>
                <a:gd name="connsiteY8" fmla="*/ 205264 h 219075"/>
                <a:gd name="connsiteX9" fmla="*/ 138589 w 152400"/>
                <a:gd name="connsiteY9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19075">
                  <a:moveTo>
                    <a:pt x="138589" y="215741"/>
                  </a:moveTo>
                  <a:cubicBezTo>
                    <a:pt x="122396" y="201454"/>
                    <a:pt x="107156" y="187166"/>
                    <a:pt x="93821" y="170974"/>
                  </a:cubicBezTo>
                  <a:cubicBezTo>
                    <a:pt x="80486" y="154781"/>
                    <a:pt x="67151" y="138589"/>
                    <a:pt x="55721" y="121444"/>
                  </a:cubicBezTo>
                  <a:cubicBezTo>
                    <a:pt x="44291" y="104299"/>
                    <a:pt x="33814" y="85249"/>
                    <a:pt x="26194" y="66199"/>
                  </a:cubicBezTo>
                  <a:cubicBezTo>
                    <a:pt x="17621" y="47149"/>
                    <a:pt x="11906" y="27146"/>
                    <a:pt x="7144" y="7144"/>
                  </a:cubicBezTo>
                  <a:cubicBezTo>
                    <a:pt x="12859" y="27146"/>
                    <a:pt x="19526" y="46196"/>
                    <a:pt x="29051" y="65246"/>
                  </a:cubicBezTo>
                  <a:cubicBezTo>
                    <a:pt x="38576" y="83344"/>
                    <a:pt x="49054" y="101441"/>
                    <a:pt x="61436" y="117634"/>
                  </a:cubicBezTo>
                  <a:cubicBezTo>
                    <a:pt x="73819" y="133826"/>
                    <a:pt x="87154" y="150019"/>
                    <a:pt x="101441" y="164306"/>
                  </a:cubicBezTo>
                  <a:cubicBezTo>
                    <a:pt x="115729" y="178594"/>
                    <a:pt x="130969" y="192881"/>
                    <a:pt x="147161" y="205264"/>
                  </a:cubicBezTo>
                  <a:lnTo>
                    <a:pt x="138589" y="21574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94">
              <a:extLst>
                <a:ext uri="{FF2B5EF4-FFF2-40B4-BE49-F238E27FC236}">
                  <a16:creationId xmlns:a16="http://schemas.microsoft.com/office/drawing/2014/main" id="{9AB75CD2-60EA-478F-AACA-756E991D0BF1}"/>
                </a:ext>
              </a:extLst>
            </p:cNvPr>
            <p:cNvSpPr/>
            <p:nvPr/>
          </p:nvSpPr>
          <p:spPr>
            <a:xfrm rot="2670703">
              <a:off x="6904699" y="4480857"/>
              <a:ext cx="181836" cy="94555"/>
            </a:xfrm>
            <a:custGeom>
              <a:avLst/>
              <a:gdLst>
                <a:gd name="connsiteX0" fmla="*/ 7144 w 238125"/>
                <a:gd name="connsiteY0" fmla="*/ 107156 h 123825"/>
                <a:gd name="connsiteX1" fmla="*/ 68104 w 238125"/>
                <a:gd name="connsiteY1" fmla="*/ 95726 h 123825"/>
                <a:gd name="connsiteX2" fmla="*/ 127159 w 238125"/>
                <a:gd name="connsiteY2" fmla="*/ 75724 h 123825"/>
                <a:gd name="connsiteX3" fmla="*/ 182404 w 238125"/>
                <a:gd name="connsiteY3" fmla="*/ 46196 h 123825"/>
                <a:gd name="connsiteX4" fmla="*/ 231934 w 238125"/>
                <a:gd name="connsiteY4" fmla="*/ 7144 h 123825"/>
                <a:gd name="connsiteX5" fmla="*/ 184309 w 238125"/>
                <a:gd name="connsiteY5" fmla="*/ 49054 h 123825"/>
                <a:gd name="connsiteX6" fmla="*/ 130016 w 238125"/>
                <a:gd name="connsiteY6" fmla="*/ 81439 h 123825"/>
                <a:gd name="connsiteX7" fmla="*/ 70961 w 238125"/>
                <a:gd name="connsiteY7" fmla="*/ 105251 h 123825"/>
                <a:gd name="connsiteX8" fmla="*/ 9049 w 238125"/>
                <a:gd name="connsiteY8" fmla="*/ 120491 h 123825"/>
                <a:gd name="connsiteX9" fmla="*/ 7144 w 238125"/>
                <a:gd name="connsiteY9" fmla="*/ 10715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23825">
                  <a:moveTo>
                    <a:pt x="7144" y="107156"/>
                  </a:moveTo>
                  <a:cubicBezTo>
                    <a:pt x="27146" y="105251"/>
                    <a:pt x="48101" y="100489"/>
                    <a:pt x="68104" y="95726"/>
                  </a:cubicBezTo>
                  <a:cubicBezTo>
                    <a:pt x="88106" y="90011"/>
                    <a:pt x="108109" y="83344"/>
                    <a:pt x="127159" y="75724"/>
                  </a:cubicBezTo>
                  <a:cubicBezTo>
                    <a:pt x="146209" y="68104"/>
                    <a:pt x="165259" y="57626"/>
                    <a:pt x="182404" y="46196"/>
                  </a:cubicBezTo>
                  <a:cubicBezTo>
                    <a:pt x="200501" y="34766"/>
                    <a:pt x="216694" y="21431"/>
                    <a:pt x="231934" y="7144"/>
                  </a:cubicBezTo>
                  <a:cubicBezTo>
                    <a:pt x="217646" y="22384"/>
                    <a:pt x="202406" y="36671"/>
                    <a:pt x="184309" y="49054"/>
                  </a:cubicBezTo>
                  <a:cubicBezTo>
                    <a:pt x="167164" y="61436"/>
                    <a:pt x="149066" y="72866"/>
                    <a:pt x="130016" y="81439"/>
                  </a:cubicBezTo>
                  <a:cubicBezTo>
                    <a:pt x="110966" y="90964"/>
                    <a:pt x="90964" y="98584"/>
                    <a:pt x="70961" y="105251"/>
                  </a:cubicBezTo>
                  <a:cubicBezTo>
                    <a:pt x="50959" y="111919"/>
                    <a:pt x="30004" y="116681"/>
                    <a:pt x="9049" y="120491"/>
                  </a:cubicBezTo>
                  <a:lnTo>
                    <a:pt x="7144" y="1071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95">
              <a:extLst>
                <a:ext uri="{FF2B5EF4-FFF2-40B4-BE49-F238E27FC236}">
                  <a16:creationId xmlns:a16="http://schemas.microsoft.com/office/drawing/2014/main" id="{FA13B032-8B95-4AC9-A8D2-506652F503B8}"/>
                </a:ext>
              </a:extLst>
            </p:cNvPr>
            <p:cNvSpPr/>
            <p:nvPr/>
          </p:nvSpPr>
          <p:spPr>
            <a:xfrm rot="2670703">
              <a:off x="6920616" y="4356622"/>
              <a:ext cx="87281" cy="101828"/>
            </a:xfrm>
            <a:custGeom>
              <a:avLst/>
              <a:gdLst>
                <a:gd name="connsiteX0" fmla="*/ 105251 w 114300"/>
                <a:gd name="connsiteY0" fmla="*/ 132874 h 133350"/>
                <a:gd name="connsiteX1" fmla="*/ 76676 w 114300"/>
                <a:gd name="connsiteY1" fmla="*/ 104299 h 133350"/>
                <a:gd name="connsiteX2" fmla="*/ 50959 w 114300"/>
                <a:gd name="connsiteY2" fmla="*/ 73819 h 133350"/>
                <a:gd name="connsiteX3" fmla="*/ 7144 w 114300"/>
                <a:gd name="connsiteY3" fmla="*/ 7144 h 133350"/>
                <a:gd name="connsiteX4" fmla="*/ 55721 w 114300"/>
                <a:gd name="connsiteY4" fmla="*/ 69056 h 133350"/>
                <a:gd name="connsiteX5" fmla="*/ 83344 w 114300"/>
                <a:gd name="connsiteY5" fmla="*/ 96679 h 133350"/>
                <a:gd name="connsiteX6" fmla="*/ 113824 w 114300"/>
                <a:gd name="connsiteY6" fmla="*/ 121444 h 133350"/>
                <a:gd name="connsiteX7" fmla="*/ 105251 w 114300"/>
                <a:gd name="connsiteY7" fmla="*/ 13287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33350">
                  <a:moveTo>
                    <a:pt x="105251" y="132874"/>
                  </a:moveTo>
                  <a:cubicBezTo>
                    <a:pt x="94774" y="124301"/>
                    <a:pt x="85249" y="114776"/>
                    <a:pt x="76676" y="104299"/>
                  </a:cubicBezTo>
                  <a:cubicBezTo>
                    <a:pt x="67151" y="94774"/>
                    <a:pt x="58579" y="84296"/>
                    <a:pt x="50959" y="73819"/>
                  </a:cubicBezTo>
                  <a:cubicBezTo>
                    <a:pt x="34766" y="52864"/>
                    <a:pt x="19526" y="30004"/>
                    <a:pt x="7144" y="7144"/>
                  </a:cubicBezTo>
                  <a:cubicBezTo>
                    <a:pt x="21431" y="29051"/>
                    <a:pt x="37624" y="50006"/>
                    <a:pt x="55721" y="69056"/>
                  </a:cubicBezTo>
                  <a:cubicBezTo>
                    <a:pt x="64294" y="78581"/>
                    <a:pt x="73819" y="88106"/>
                    <a:pt x="83344" y="96679"/>
                  </a:cubicBezTo>
                  <a:cubicBezTo>
                    <a:pt x="92869" y="105251"/>
                    <a:pt x="103346" y="113824"/>
                    <a:pt x="113824" y="121444"/>
                  </a:cubicBezTo>
                  <a:lnTo>
                    <a:pt x="105251" y="13287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0934527-05F1-4BC6-A51B-3725A907C306}"/>
              </a:ext>
            </a:extLst>
          </p:cNvPr>
          <p:cNvSpPr txBox="1"/>
          <p:nvPr/>
        </p:nvSpPr>
        <p:spPr>
          <a:xfrm>
            <a:off x="204691" y="4285284"/>
            <a:ext cx="2001766" cy="85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98CB"/>
                </a:solidFill>
                <a:latin typeface="+mn-ea"/>
              </a:rPr>
              <a:t>$261,260.52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Attracted Investment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589508-1100-4755-AE9C-165B31D7747C}"/>
              </a:ext>
            </a:extLst>
          </p:cNvPr>
          <p:cNvSpPr txBox="1"/>
          <p:nvPr/>
        </p:nvSpPr>
        <p:spPr>
          <a:xfrm>
            <a:off x="1436780" y="2513259"/>
            <a:ext cx="1596014" cy="85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98CB"/>
                </a:solidFill>
                <a:latin typeface="+mn-ea"/>
              </a:rPr>
              <a:t>391.3%</a:t>
            </a:r>
          </a:p>
          <a:p>
            <a:pPr algn="r"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CARG in 3 years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38547E-AAA0-4891-B0E8-DAE7EDC16CE1}"/>
              </a:ext>
            </a:extLst>
          </p:cNvPr>
          <p:cNvSpPr txBox="1"/>
          <p:nvPr/>
        </p:nvSpPr>
        <p:spPr>
          <a:xfrm>
            <a:off x="5573623" y="1886894"/>
            <a:ext cx="2727798" cy="85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98CB"/>
                </a:solidFill>
                <a:latin typeface="+mn-ea"/>
              </a:rPr>
              <a:t>$17,417,368.00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2021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First-half Sales Revenue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C0ECED-0AB1-4350-92A3-1E8F40CDF836}"/>
              </a:ext>
            </a:extLst>
          </p:cNvPr>
          <p:cNvSpPr txBox="1"/>
          <p:nvPr/>
        </p:nvSpPr>
        <p:spPr>
          <a:xfrm>
            <a:off x="6595915" y="4822416"/>
            <a:ext cx="2047933" cy="1201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98CB"/>
                </a:solidFill>
                <a:latin typeface="+mn-ea"/>
              </a:rPr>
              <a:t>$300,000.00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Export Sales Revenue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in 3 years</a:t>
            </a:r>
          </a:p>
        </p:txBody>
      </p:sp>
    </p:spTree>
    <p:extLst>
      <p:ext uri="{BB962C8B-B14F-4D97-AF65-F5344CB8AC3E}">
        <p14:creationId xmlns:p14="http://schemas.microsoft.com/office/powerpoint/2010/main" val="317124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5DD519-7C90-463C-A281-DCB79550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altLang="ko-KR" sz="5200" b="1">
                <a:solidFill>
                  <a:schemeClr val="bg1"/>
                </a:solidFill>
              </a:rPr>
              <a:t>Our Products</a:t>
            </a:r>
            <a:endParaRPr lang="ko-KR" altLang="en-US" sz="5200" b="1">
              <a:solidFill>
                <a:schemeClr val="bg1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6D23AB5-7E58-488C-BEAE-10C7EAEC5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462702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782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CBCD12C-9198-4841-BB7F-DC083DCD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EB3AA-3423-430F-A677-C739EB8E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Boseong</a:t>
            </a:r>
            <a:r>
              <a:rPr lang="en-US" altLang="ko-KR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Nokdon</a:t>
            </a:r>
            <a:r>
              <a:rPr lang="en-US" altLang="ko-KR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(Green tea-fed pig)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9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5F201-D972-41F4-B875-817D2D9A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4 Traits</a:t>
            </a:r>
            <a:endParaRPr lang="ko-KR" altLang="en-US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0E33C9F3-F668-44AE-AE4C-4AC862BBB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1302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239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451</Words>
  <Application>Microsoft Office PowerPoint</Application>
  <PresentationFormat>화면 슬라이드 쇼(4:3)</PresentationFormat>
  <Paragraphs>147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Open Sans</vt:lpstr>
      <vt:lpstr>Office 테마</vt:lpstr>
      <vt:lpstr>PowerPoint 프레젠테이션</vt:lpstr>
      <vt:lpstr>Is ITDA reliable?</vt:lpstr>
      <vt:lpstr>PowerPoint 프레젠테이션</vt:lpstr>
      <vt:lpstr>Farm Location</vt:lpstr>
      <vt:lpstr>Export History</vt:lpstr>
      <vt:lpstr>Company Growth</vt:lpstr>
      <vt:lpstr>Our Products</vt:lpstr>
      <vt:lpstr>Boseong Nokdon (Green tea-fed pig)</vt:lpstr>
      <vt:lpstr>4 Traits</vt:lpstr>
      <vt:lpstr>1) Special Taste</vt:lpstr>
      <vt:lpstr>2) Healthy</vt:lpstr>
      <vt:lpstr>3) Brand Value (Patent)</vt:lpstr>
      <vt:lpstr>4) Packaged Products – Pork Belly</vt:lpstr>
      <vt:lpstr>4) Packaged Products – Shoulder Butt</vt:lpstr>
      <vt:lpstr>Bulk Product</vt:lpstr>
      <vt:lpstr>Any Questions?</vt:lpstr>
      <vt:lpstr>KOKODUCK (Naturally smoked duck)</vt:lpstr>
      <vt:lpstr>4 Traits</vt:lpstr>
      <vt:lpstr>1) Special Taste – Only for food</vt:lpstr>
      <vt:lpstr>1) Special Taste – Natural made</vt:lpstr>
      <vt:lpstr>2) Healthy</vt:lpstr>
      <vt:lpstr>3) Market Share – 30%</vt:lpstr>
      <vt:lpstr>4) Retort Products (Bulk Possible)</vt:lpstr>
      <vt:lpstr>Any Questions?</vt:lpstr>
      <vt:lpstr>Pork Products</vt:lpstr>
      <vt:lpstr>www.itda.io</vt:lpstr>
      <vt:lpstr>Extra Information</vt:lpstr>
      <vt:lpstr>OEM, (Packaging)</vt:lpstr>
      <vt:lpstr>Expiration Date</vt:lpstr>
      <vt:lpstr>MOQ</vt:lpstr>
      <vt:lpstr>Good People, Lasting Partnership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Price</vt:lpstr>
      <vt:lpstr>PowerPoint 프레젠테이션</vt:lpstr>
      <vt:lpstr>Price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최성민</dc:creator>
  <cp:lastModifiedBy>최성민</cp:lastModifiedBy>
  <cp:revision>9</cp:revision>
  <dcterms:created xsi:type="dcterms:W3CDTF">2021-07-20T06:55:32Z</dcterms:created>
  <dcterms:modified xsi:type="dcterms:W3CDTF">2021-07-22T07:55:02Z</dcterms:modified>
</cp:coreProperties>
</file>